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302" r:id="rId2"/>
    <p:sldId id="285" r:id="rId3"/>
    <p:sldId id="287" r:id="rId4"/>
    <p:sldId id="286" r:id="rId5"/>
    <p:sldId id="284" r:id="rId6"/>
    <p:sldId id="295" r:id="rId7"/>
    <p:sldId id="257" r:id="rId8"/>
    <p:sldId id="291" r:id="rId9"/>
    <p:sldId id="290" r:id="rId10"/>
    <p:sldId id="297" r:id="rId11"/>
    <p:sldId id="299" r:id="rId12"/>
    <p:sldId id="296" r:id="rId13"/>
    <p:sldId id="281" r:id="rId14"/>
    <p:sldId id="298" r:id="rId15"/>
    <p:sldId id="301" r:id="rId16"/>
  </p:sldIdLst>
  <p:sldSz cx="9144000" cy="6858000" type="screen4x3"/>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Arial Black"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Arial Black"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Arial" charset="0"/>
      </a:defRPr>
    </a:lvl5pPr>
    <a:lvl6pPr marL="2286000" algn="l" defTabSz="914400" rtl="0" eaLnBrk="1" latinLnBrk="0" hangingPunct="1">
      <a:defRPr kern="1200">
        <a:solidFill>
          <a:schemeClr val="tx1"/>
        </a:solidFill>
        <a:latin typeface="Arial Black" pitchFamily="34" charset="0"/>
        <a:ea typeface="+mn-ea"/>
        <a:cs typeface="Arial" charset="0"/>
      </a:defRPr>
    </a:lvl6pPr>
    <a:lvl7pPr marL="2743200" algn="l" defTabSz="914400" rtl="0" eaLnBrk="1" latinLnBrk="0" hangingPunct="1">
      <a:defRPr kern="1200">
        <a:solidFill>
          <a:schemeClr val="tx1"/>
        </a:solidFill>
        <a:latin typeface="Arial Black" pitchFamily="34" charset="0"/>
        <a:ea typeface="+mn-ea"/>
        <a:cs typeface="Arial" charset="0"/>
      </a:defRPr>
    </a:lvl7pPr>
    <a:lvl8pPr marL="3200400" algn="l" defTabSz="914400" rtl="0" eaLnBrk="1" latinLnBrk="0" hangingPunct="1">
      <a:defRPr kern="1200">
        <a:solidFill>
          <a:schemeClr val="tx1"/>
        </a:solidFill>
        <a:latin typeface="Arial Black" pitchFamily="34" charset="0"/>
        <a:ea typeface="+mn-ea"/>
        <a:cs typeface="Arial" charset="0"/>
      </a:defRPr>
    </a:lvl8pPr>
    <a:lvl9pPr marL="3657600" algn="l" defTabSz="914400" rtl="0" eaLnBrk="1" latinLnBrk="0" hangingPunct="1">
      <a:defRPr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Rg st="1" end="18"/>
    <p:penClr>
      <a:srgbClr val="009999"/>
    </p:penClr>
  </p:showPr>
  <p:clrMru>
    <a:srgbClr val="000066"/>
    <a:srgbClr val="000099"/>
    <a:srgbClr val="FF0000"/>
    <a:srgbClr val="990000"/>
    <a:srgbClr val="00FFFF"/>
    <a:srgbClr val="FF3300"/>
    <a:srgbClr val="0033CC"/>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1" autoAdjust="0"/>
    <p:restoredTop sz="92593" autoAdjust="0"/>
  </p:normalViewPr>
  <p:slideViewPr>
    <p:cSldViewPr>
      <p:cViewPr varScale="1">
        <p:scale>
          <a:sx n="67" d="100"/>
          <a:sy n="67" d="100"/>
        </p:scale>
        <p:origin x="-5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049E2-019F-49EB-81A0-B10D43D8EB91}"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ssolve">
                                      <p:cBhvr>
                                        <p:cTn id="7" dur="500">
                                          <p:stCondLst>
                                            <p:cond delay="0"/>
                                          </p:stCondLst>
                                        </p:cTn>
                                        <p:tgtEl>
                                          <p:spTgt spid="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stCondLst>
                                            <p:cond delay="0"/>
                                          </p:stCondLst>
                                        </p:cTn>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E025C-5FC6-4E4F-8FF8-D1F4757140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E6DE3-3E7A-4A32-B169-4F4DAFF113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88D0F-BC95-4F13-8778-7FC0AAD97E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6165E-B417-42AB-9BC7-A3E8E39C81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C27E3-3302-4F43-A032-D5CA4C96F5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CC697-B78F-4EF6-B1CC-7F8242B622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56172-EBC4-46F9-8276-C3EF9A4DC5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F9082-5E36-4435-9255-2E1AD83C0B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8F996-400A-4661-A82A-6EE316A8C1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F8FC0-81D0-4866-9C33-41C2A8986B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89B08-32B4-4D40-B4A9-59D1144A7C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Tập</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244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31</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Con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huồn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chuồn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nước</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Thị</a:t>
            </a:r>
            <a:r>
              <a:rPr lang="en-US" sz="3200" b="1" i="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Thu </a:t>
            </a:r>
            <a:r>
              <a:rPr lang="en-US" sz="3200" b="1" i="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Lan</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Text Box 4"/>
          <p:cNvSpPr txBox="1">
            <a:spLocks noGrp="1" noChangeArrowheads="1"/>
          </p:cNvSpPr>
          <p:nvPr>
            <p:ph type="title"/>
          </p:nvPr>
        </p:nvSpPr>
        <p:spPr>
          <a:xfrm>
            <a:off x="4343400" y="3200400"/>
            <a:ext cx="4648200" cy="2514600"/>
          </a:xfrm>
          <a:noFill/>
          <a:ln/>
        </p:spPr>
        <p:txBody>
          <a:bodyPr/>
          <a:lstStyle/>
          <a:p>
            <a:pPr eaLnBrk="0" hangingPunct="0">
              <a:spcBef>
                <a:spcPct val="50000"/>
              </a:spcBef>
              <a:buClr>
                <a:srgbClr val="FF3300"/>
              </a:buClr>
              <a:buSzPct val="70000"/>
              <a:buFont typeface="Wingdings" pitchFamily="2" charset="2"/>
              <a:buChar char="Ø"/>
            </a:pPr>
            <a:r>
              <a:rPr lang="en-US" sz="3600">
                <a:latin typeface="VNI Commerce" pitchFamily="2" charset="0"/>
              </a:rPr>
              <a:t> </a:t>
            </a:r>
            <a:r>
              <a:rPr lang="en-US" sz="3200">
                <a:solidFill>
                  <a:srgbClr val="FF0000"/>
                </a:solidFill>
                <a:latin typeface="VNI-Times" pitchFamily="2" charset="0"/>
              </a:rPr>
              <a:t>Ñoaïn 2 cho thaáy tình yeâu queâ höông cuûa taùc giaû khi mieâu taû caûnh ñeïp cuûa laøng queâ.</a:t>
            </a:r>
            <a:r>
              <a:rPr lang="en-US" sz="3600">
                <a:solidFill>
                  <a:srgbClr val="CC6600"/>
                </a:solidFill>
                <a:latin typeface="VNI Commerce" pitchFamily="2" charset="0"/>
              </a:rPr>
              <a:t> </a:t>
            </a:r>
          </a:p>
        </p:txBody>
      </p:sp>
      <p:sp>
        <p:nvSpPr>
          <p:cNvPr id="211977" name="Text Box 9"/>
          <p:cNvSpPr txBox="1">
            <a:spLocks noChangeArrowheads="1"/>
          </p:cNvSpPr>
          <p:nvPr/>
        </p:nvSpPr>
        <p:spPr bwMode="auto">
          <a:xfrm>
            <a:off x="4495800" y="2438400"/>
            <a:ext cx="4343400" cy="1066800"/>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v"/>
            </a:pPr>
            <a:r>
              <a:rPr lang="en-US" sz="3200">
                <a:solidFill>
                  <a:srgbClr val="0000CC"/>
                </a:solidFill>
                <a:latin typeface="VNI-Times" pitchFamily="2" charset="0"/>
              </a:rPr>
              <a:t>Ñoaïn 2 cho em bieát ñieàu gì?</a:t>
            </a:r>
          </a:p>
        </p:txBody>
      </p:sp>
      <p:sp>
        <p:nvSpPr>
          <p:cNvPr id="211981" name="Text Box 13"/>
          <p:cNvSpPr txBox="1">
            <a:spLocks noChangeArrowheads="1"/>
          </p:cNvSpPr>
          <p:nvPr/>
        </p:nvSpPr>
        <p:spPr bwMode="auto">
          <a:xfrm>
            <a:off x="-152400" y="2514600"/>
            <a:ext cx="28194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66"/>
                </a:solidFill>
                <a:latin typeface="VNI-Times" pitchFamily="2" charset="0"/>
              </a:rPr>
              <a:t>chuoàn chuoàn</a:t>
            </a:r>
            <a:r>
              <a:rPr lang="en-US" sz="2800">
                <a:solidFill>
                  <a:srgbClr val="FF0066"/>
                </a:solidFill>
                <a:latin typeface="VNI-Times" pitchFamily="2" charset="0"/>
              </a:rPr>
              <a:t>, </a:t>
            </a:r>
          </a:p>
        </p:txBody>
      </p:sp>
      <p:sp>
        <p:nvSpPr>
          <p:cNvPr id="211983" name="Text Box 15"/>
          <p:cNvSpPr txBox="1">
            <a:spLocks noChangeArrowheads="1"/>
          </p:cNvSpPr>
          <p:nvPr/>
        </p:nvSpPr>
        <p:spPr bwMode="auto">
          <a:xfrm>
            <a:off x="0" y="3048000"/>
            <a:ext cx="2438400" cy="579438"/>
          </a:xfrm>
          <a:prstGeom prst="rect">
            <a:avLst/>
          </a:prstGeom>
          <a:noFill/>
          <a:ln w="9525" algn="ctr">
            <a:noFill/>
            <a:miter lim="800000"/>
            <a:headEnd/>
            <a:tailEnd/>
          </a:ln>
          <a:effectLst/>
        </p:spPr>
        <p:txBody>
          <a:bodyPr>
            <a:spAutoFit/>
          </a:bodyPr>
          <a:lstStyle/>
          <a:p>
            <a:pPr algn="ctr">
              <a:spcBef>
                <a:spcPct val="50000"/>
              </a:spcBef>
            </a:pPr>
            <a:r>
              <a:rPr lang="en-US" sz="2800">
                <a:solidFill>
                  <a:srgbClr val="FF0066"/>
                </a:solidFill>
                <a:latin typeface="VNI Commerce" pitchFamily="2" charset="0"/>
              </a:rPr>
              <a:t> </a:t>
            </a:r>
            <a:r>
              <a:rPr lang="en-US" sz="3200">
                <a:solidFill>
                  <a:srgbClr val="FF0066"/>
                </a:solidFill>
                <a:latin typeface="VNI-Times" pitchFamily="2" charset="0"/>
              </a:rPr>
              <a:t>meânh moâng</a:t>
            </a:r>
            <a:r>
              <a:rPr lang="en-US" sz="2800">
                <a:solidFill>
                  <a:srgbClr val="FF0066"/>
                </a:solidFill>
                <a:latin typeface="VNI-Times" pitchFamily="2" charset="0"/>
              </a:rPr>
              <a:t>,</a:t>
            </a:r>
          </a:p>
        </p:txBody>
      </p:sp>
      <p:sp>
        <p:nvSpPr>
          <p:cNvPr id="211984" name="Text Box 16"/>
          <p:cNvSpPr txBox="1">
            <a:spLocks noChangeArrowheads="1"/>
          </p:cNvSpPr>
          <p:nvPr/>
        </p:nvSpPr>
        <p:spPr bwMode="auto">
          <a:xfrm>
            <a:off x="2133600" y="3048000"/>
            <a:ext cx="1828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66"/>
                </a:solidFill>
                <a:latin typeface="VNI Commerce" pitchFamily="2" charset="0"/>
              </a:rPr>
              <a:t> </a:t>
            </a:r>
            <a:r>
              <a:rPr lang="en-US" sz="3200">
                <a:solidFill>
                  <a:srgbClr val="FF0066"/>
                </a:solidFill>
                <a:latin typeface="VNI-Times" pitchFamily="2" charset="0"/>
              </a:rPr>
              <a:t>luyõ tre...</a:t>
            </a:r>
          </a:p>
        </p:txBody>
      </p:sp>
      <p:sp>
        <p:nvSpPr>
          <p:cNvPr id="211985" name="Text Box 17"/>
          <p:cNvSpPr txBox="1">
            <a:spLocks noChangeArrowheads="1"/>
          </p:cNvSpPr>
          <p:nvPr/>
        </p:nvSpPr>
        <p:spPr bwMode="auto">
          <a:xfrm>
            <a:off x="0" y="3581400"/>
            <a:ext cx="4343400" cy="1554163"/>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FF"/>
                </a:solidFill>
                <a:latin typeface="VNI-Times" pitchFamily="2" charset="0"/>
              </a:rPr>
              <a:t>OÂi chao! Chuù chuoàn chuoàn nöôùc môùi ñeïp laøm sao</a:t>
            </a:r>
            <a:r>
              <a:rPr lang="en-US" sz="3200">
                <a:solidFill>
                  <a:srgbClr val="FF00FF"/>
                </a:solidFill>
                <a:latin typeface="VNI Commerce" pitchFamily="2" charset="0"/>
              </a:rPr>
              <a:t> !</a:t>
            </a:r>
          </a:p>
        </p:txBody>
      </p:sp>
      <p:sp>
        <p:nvSpPr>
          <p:cNvPr id="211986" name="Text Box 18"/>
          <p:cNvSpPr txBox="1">
            <a:spLocks noChangeArrowheads="1"/>
          </p:cNvSpPr>
          <p:nvPr/>
        </p:nvSpPr>
        <p:spPr bwMode="auto">
          <a:xfrm>
            <a:off x="1066800" y="17526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Luyeän ñoïc:</a:t>
            </a:r>
          </a:p>
        </p:txBody>
      </p:sp>
      <p:sp>
        <p:nvSpPr>
          <p:cNvPr id="211987" name="Text Box 19"/>
          <p:cNvSpPr txBox="1">
            <a:spLocks noChangeArrowheads="1"/>
          </p:cNvSpPr>
          <p:nvPr/>
        </p:nvSpPr>
        <p:spPr bwMode="auto">
          <a:xfrm>
            <a:off x="5638800" y="1752600"/>
            <a:ext cx="28956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Tìm hieåu baøi:</a:t>
            </a:r>
          </a:p>
        </p:txBody>
      </p:sp>
      <p:sp>
        <p:nvSpPr>
          <p:cNvPr id="211990" name="Line 22"/>
          <p:cNvSpPr>
            <a:spLocks noChangeShapeType="1"/>
          </p:cNvSpPr>
          <p:nvPr/>
        </p:nvSpPr>
        <p:spPr bwMode="auto">
          <a:xfrm>
            <a:off x="5943600" y="2209800"/>
            <a:ext cx="1905000" cy="0"/>
          </a:xfrm>
          <a:prstGeom prst="line">
            <a:avLst/>
          </a:prstGeom>
          <a:noFill/>
          <a:ln w="19050">
            <a:solidFill>
              <a:schemeClr val="bg2"/>
            </a:solidFill>
            <a:round/>
            <a:headEnd/>
            <a:tailEnd/>
          </a:ln>
          <a:effectLst/>
        </p:spPr>
        <p:txBody>
          <a:bodyPr/>
          <a:lstStyle/>
          <a:p>
            <a:endParaRPr lang="en-US"/>
          </a:p>
        </p:txBody>
      </p:sp>
      <p:sp>
        <p:nvSpPr>
          <p:cNvPr id="211999" name="Line 31"/>
          <p:cNvSpPr>
            <a:spLocks noChangeShapeType="1"/>
          </p:cNvSpPr>
          <p:nvPr/>
        </p:nvSpPr>
        <p:spPr bwMode="auto">
          <a:xfrm>
            <a:off x="1371600" y="2209800"/>
            <a:ext cx="1524000" cy="0"/>
          </a:xfrm>
          <a:prstGeom prst="line">
            <a:avLst/>
          </a:prstGeom>
          <a:noFill/>
          <a:ln w="19050">
            <a:solidFill>
              <a:schemeClr val="bg2"/>
            </a:solidFill>
            <a:round/>
            <a:headEnd/>
            <a:tailEnd/>
          </a:ln>
          <a:effectLst/>
        </p:spPr>
        <p:txBody>
          <a:bodyPr/>
          <a:lstStyle/>
          <a:p>
            <a:endParaRPr lang="en-US"/>
          </a:p>
        </p:txBody>
      </p:sp>
      <p:sp>
        <p:nvSpPr>
          <p:cNvPr id="212001" name="Text Box 33"/>
          <p:cNvSpPr txBox="1">
            <a:spLocks noChangeArrowheads="1"/>
          </p:cNvSpPr>
          <p:nvPr/>
        </p:nvSpPr>
        <p:spPr bwMode="auto">
          <a:xfrm>
            <a:off x="2286000" y="25146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Times" pitchFamily="2" charset="0"/>
              </a:rPr>
              <a:t>ñoät nhieân</a:t>
            </a:r>
            <a:r>
              <a:rPr lang="en-US" sz="2800">
                <a:solidFill>
                  <a:srgbClr val="FF0000"/>
                </a:solidFill>
                <a:latin typeface="VNI-Times" pitchFamily="2" charset="0"/>
              </a:rPr>
              <a:t>, </a:t>
            </a:r>
          </a:p>
        </p:txBody>
      </p:sp>
      <p:grpSp>
        <p:nvGrpSpPr>
          <p:cNvPr id="212002" name="Group 34"/>
          <p:cNvGrpSpPr>
            <a:grpSpLocks/>
          </p:cNvGrpSpPr>
          <p:nvPr/>
        </p:nvGrpSpPr>
        <p:grpSpPr bwMode="auto">
          <a:xfrm>
            <a:off x="2895600" y="2209800"/>
            <a:ext cx="2971800" cy="3733800"/>
            <a:chOff x="1968" y="1344"/>
            <a:chExt cx="1680" cy="2352"/>
          </a:xfrm>
        </p:grpSpPr>
        <p:sp>
          <p:nvSpPr>
            <p:cNvPr id="212003" name="Line 35"/>
            <p:cNvSpPr>
              <a:spLocks noChangeShapeType="1"/>
            </p:cNvSpPr>
            <p:nvPr/>
          </p:nvSpPr>
          <p:spPr bwMode="auto">
            <a:xfrm flipH="1">
              <a:off x="2784" y="1344"/>
              <a:ext cx="0" cy="2352"/>
            </a:xfrm>
            <a:prstGeom prst="line">
              <a:avLst/>
            </a:prstGeom>
            <a:noFill/>
            <a:ln w="28575">
              <a:solidFill>
                <a:schemeClr val="bg2"/>
              </a:solidFill>
              <a:round/>
              <a:headEnd/>
              <a:tailEnd/>
            </a:ln>
            <a:effectLst/>
          </p:spPr>
          <p:txBody>
            <a:bodyPr/>
            <a:lstStyle/>
            <a:p>
              <a:endParaRPr lang="en-US"/>
            </a:p>
          </p:txBody>
        </p:sp>
        <p:sp>
          <p:nvSpPr>
            <p:cNvPr id="212004" name="Line 36"/>
            <p:cNvSpPr>
              <a:spLocks noChangeShapeType="1"/>
            </p:cNvSpPr>
            <p:nvPr/>
          </p:nvSpPr>
          <p:spPr bwMode="auto">
            <a:xfrm flipH="1">
              <a:off x="1968" y="1344"/>
              <a:ext cx="1680" cy="0"/>
            </a:xfrm>
            <a:prstGeom prst="line">
              <a:avLst/>
            </a:prstGeom>
            <a:noFill/>
            <a:ln w="28575">
              <a:solidFill>
                <a:schemeClr val="bg2"/>
              </a:solidFill>
              <a:round/>
              <a:headEnd/>
              <a:tailEn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p:cTn id="7" dur="1000" fill="hold"/>
                                        <p:tgtEl>
                                          <p:spTgt spid="211972"/>
                                        </p:tgtEl>
                                        <p:attrNameLst>
                                          <p:attrName>ppt_w</p:attrName>
                                        </p:attrNameLst>
                                      </p:cBhvr>
                                      <p:tavLst>
                                        <p:tav tm="0">
                                          <p:val>
                                            <p:fltVal val="0"/>
                                          </p:val>
                                        </p:tav>
                                        <p:tav tm="100000">
                                          <p:val>
                                            <p:strVal val="#ppt_w"/>
                                          </p:val>
                                        </p:tav>
                                      </p:tavLst>
                                    </p:anim>
                                    <p:anim calcmode="lin" valueType="num">
                                      <p:cBhvr>
                                        <p:cTn id="8" dur="1000" fill="hold"/>
                                        <p:tgtEl>
                                          <p:spTgt spid="211972"/>
                                        </p:tgtEl>
                                        <p:attrNameLst>
                                          <p:attrName>ppt_h</p:attrName>
                                        </p:attrNameLst>
                                      </p:cBhvr>
                                      <p:tavLst>
                                        <p:tav tm="0">
                                          <p:val>
                                            <p:fltVal val="0"/>
                                          </p:val>
                                        </p:tav>
                                        <p:tav tm="100000">
                                          <p:val>
                                            <p:strVal val="#ppt_h"/>
                                          </p:val>
                                        </p:tav>
                                      </p:tavLst>
                                    </p:anim>
                                    <p:animEffect transition="in" filter="fade">
                                      <p:cBhvr>
                                        <p:cTn id="9" dur="10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1" name="Text Box 5"/>
          <p:cNvSpPr txBox="1">
            <a:spLocks noChangeArrowheads="1"/>
          </p:cNvSpPr>
          <p:nvPr/>
        </p:nvSpPr>
        <p:spPr bwMode="auto">
          <a:xfrm>
            <a:off x="0" y="4724400"/>
            <a:ext cx="4343400" cy="1554163"/>
          </a:xfrm>
          <a:prstGeom prst="rect">
            <a:avLst/>
          </a:prstGeom>
          <a:noFill/>
          <a:ln w="38100" cmpd="dbl" algn="ctr">
            <a:noFill/>
            <a:miter lim="800000"/>
            <a:headEnd/>
            <a:tailEnd/>
          </a:ln>
          <a:effectLst/>
        </p:spPr>
        <p:txBody>
          <a:bodyPr>
            <a:spAutoFit/>
          </a:bodyPr>
          <a:lstStyle/>
          <a:p>
            <a:pPr>
              <a:spcBef>
                <a:spcPct val="50000"/>
              </a:spcBef>
              <a:buSzPct val="70000"/>
              <a:buFont typeface="Wingdings" pitchFamily="2" charset="2"/>
              <a:buNone/>
            </a:pPr>
            <a:r>
              <a:rPr lang="en-US" sz="3200">
                <a:solidFill>
                  <a:srgbClr val="0000CC"/>
                </a:solidFill>
                <a:latin typeface="VNI-Times" pitchFamily="2" charset="0"/>
              </a:rPr>
              <a:t>Toaøn baøi ñoïc vôùi gioïng nheï nhaøng, eâm aû, xen laãn ngaïc nhieân.</a:t>
            </a:r>
          </a:p>
        </p:txBody>
      </p:sp>
      <p:sp>
        <p:nvSpPr>
          <p:cNvPr id="214022" name="Text Box 6"/>
          <p:cNvSpPr txBox="1">
            <a:spLocks noChangeArrowheads="1"/>
          </p:cNvSpPr>
          <p:nvPr/>
        </p:nvSpPr>
        <p:spPr bwMode="auto">
          <a:xfrm>
            <a:off x="-228600" y="2362200"/>
            <a:ext cx="30480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66"/>
                </a:solidFill>
                <a:latin typeface="VNI Commerce" pitchFamily="2" charset="0"/>
              </a:rPr>
              <a:t> </a:t>
            </a:r>
            <a:r>
              <a:rPr lang="en-US" sz="3200">
                <a:solidFill>
                  <a:srgbClr val="FF0066"/>
                </a:solidFill>
                <a:latin typeface="VNI-Times" pitchFamily="2" charset="0"/>
              </a:rPr>
              <a:t>chuoàn chuoàn</a:t>
            </a:r>
            <a:r>
              <a:rPr lang="en-US" sz="2800">
                <a:solidFill>
                  <a:srgbClr val="FF0066"/>
                </a:solidFill>
                <a:latin typeface="VNI-Times" pitchFamily="2" charset="0"/>
              </a:rPr>
              <a:t>, </a:t>
            </a:r>
          </a:p>
        </p:txBody>
      </p:sp>
      <p:sp>
        <p:nvSpPr>
          <p:cNvPr id="214024" name="Text Box 8"/>
          <p:cNvSpPr txBox="1">
            <a:spLocks noChangeArrowheads="1"/>
          </p:cNvSpPr>
          <p:nvPr/>
        </p:nvSpPr>
        <p:spPr bwMode="auto">
          <a:xfrm>
            <a:off x="0" y="2819400"/>
            <a:ext cx="2438400" cy="579438"/>
          </a:xfrm>
          <a:prstGeom prst="rect">
            <a:avLst/>
          </a:prstGeom>
          <a:noFill/>
          <a:ln w="9525" algn="ctr">
            <a:noFill/>
            <a:miter lim="800000"/>
            <a:headEnd/>
            <a:tailEnd/>
          </a:ln>
          <a:effectLst/>
        </p:spPr>
        <p:txBody>
          <a:bodyPr>
            <a:spAutoFit/>
          </a:bodyPr>
          <a:lstStyle/>
          <a:p>
            <a:pPr algn="ctr">
              <a:spcBef>
                <a:spcPct val="50000"/>
              </a:spcBef>
            </a:pPr>
            <a:r>
              <a:rPr lang="en-US" sz="2800">
                <a:solidFill>
                  <a:srgbClr val="FF0066"/>
                </a:solidFill>
                <a:latin typeface="VNI Commerce" pitchFamily="2" charset="0"/>
              </a:rPr>
              <a:t> </a:t>
            </a:r>
            <a:r>
              <a:rPr lang="en-US" sz="3200">
                <a:solidFill>
                  <a:srgbClr val="FF0066"/>
                </a:solidFill>
                <a:latin typeface="VNI-Times" pitchFamily="2" charset="0"/>
              </a:rPr>
              <a:t>meânh moâng</a:t>
            </a:r>
            <a:r>
              <a:rPr lang="en-US" sz="2800">
                <a:solidFill>
                  <a:srgbClr val="FF0066"/>
                </a:solidFill>
                <a:latin typeface="VNI-Times" pitchFamily="2" charset="0"/>
              </a:rPr>
              <a:t>,</a:t>
            </a:r>
          </a:p>
        </p:txBody>
      </p:sp>
      <p:sp>
        <p:nvSpPr>
          <p:cNvPr id="214025" name="Text Box 9"/>
          <p:cNvSpPr txBox="1">
            <a:spLocks noChangeArrowheads="1"/>
          </p:cNvSpPr>
          <p:nvPr/>
        </p:nvSpPr>
        <p:spPr bwMode="auto">
          <a:xfrm>
            <a:off x="2133600" y="2819400"/>
            <a:ext cx="1828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66"/>
                </a:solidFill>
                <a:latin typeface="VNI Commerce" pitchFamily="2" charset="0"/>
              </a:rPr>
              <a:t> </a:t>
            </a:r>
            <a:r>
              <a:rPr lang="en-US" sz="3200">
                <a:solidFill>
                  <a:srgbClr val="FF0066"/>
                </a:solidFill>
                <a:latin typeface="VNI-Times" pitchFamily="2" charset="0"/>
              </a:rPr>
              <a:t>luyõ tre...</a:t>
            </a:r>
          </a:p>
        </p:txBody>
      </p:sp>
      <p:sp>
        <p:nvSpPr>
          <p:cNvPr id="214032" name="Text Box 16"/>
          <p:cNvSpPr txBox="1">
            <a:spLocks noChangeArrowheads="1"/>
          </p:cNvSpPr>
          <p:nvPr/>
        </p:nvSpPr>
        <p:spPr bwMode="auto">
          <a:xfrm>
            <a:off x="990600" y="15240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Luyeän ñoïc:</a:t>
            </a:r>
          </a:p>
        </p:txBody>
      </p:sp>
      <p:sp>
        <p:nvSpPr>
          <p:cNvPr id="214033" name="Text Box 17"/>
          <p:cNvSpPr txBox="1">
            <a:spLocks noChangeArrowheads="1"/>
          </p:cNvSpPr>
          <p:nvPr/>
        </p:nvSpPr>
        <p:spPr bwMode="auto">
          <a:xfrm>
            <a:off x="5562600" y="1524000"/>
            <a:ext cx="32004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Tìm hieåu baøi:</a:t>
            </a:r>
          </a:p>
        </p:txBody>
      </p:sp>
      <p:sp>
        <p:nvSpPr>
          <p:cNvPr id="214034" name="Line 18"/>
          <p:cNvSpPr>
            <a:spLocks noChangeShapeType="1"/>
          </p:cNvSpPr>
          <p:nvPr/>
        </p:nvSpPr>
        <p:spPr bwMode="auto">
          <a:xfrm>
            <a:off x="1371600" y="1981200"/>
            <a:ext cx="1524000" cy="0"/>
          </a:xfrm>
          <a:prstGeom prst="line">
            <a:avLst/>
          </a:prstGeom>
          <a:noFill/>
          <a:ln w="19050">
            <a:solidFill>
              <a:schemeClr val="bg2"/>
            </a:solidFill>
            <a:round/>
            <a:headEnd/>
            <a:tailEnd/>
          </a:ln>
          <a:effectLst/>
        </p:spPr>
        <p:txBody>
          <a:bodyPr/>
          <a:lstStyle/>
          <a:p>
            <a:endParaRPr lang="en-US"/>
          </a:p>
        </p:txBody>
      </p:sp>
      <p:grpSp>
        <p:nvGrpSpPr>
          <p:cNvPr id="214036" name="Group 20"/>
          <p:cNvGrpSpPr>
            <a:grpSpLocks/>
          </p:cNvGrpSpPr>
          <p:nvPr/>
        </p:nvGrpSpPr>
        <p:grpSpPr bwMode="auto">
          <a:xfrm>
            <a:off x="2971800" y="1981200"/>
            <a:ext cx="2667000" cy="3733800"/>
            <a:chOff x="1968" y="1344"/>
            <a:chExt cx="1680" cy="2352"/>
          </a:xfrm>
        </p:grpSpPr>
        <p:sp>
          <p:nvSpPr>
            <p:cNvPr id="214037" name="Line 21"/>
            <p:cNvSpPr>
              <a:spLocks noChangeShapeType="1"/>
            </p:cNvSpPr>
            <p:nvPr/>
          </p:nvSpPr>
          <p:spPr bwMode="auto">
            <a:xfrm flipH="1">
              <a:off x="2784" y="1344"/>
              <a:ext cx="0" cy="2352"/>
            </a:xfrm>
            <a:prstGeom prst="line">
              <a:avLst/>
            </a:prstGeom>
            <a:noFill/>
            <a:ln w="28575">
              <a:solidFill>
                <a:schemeClr val="bg2"/>
              </a:solidFill>
              <a:round/>
              <a:headEnd/>
              <a:tailEnd/>
            </a:ln>
            <a:effectLst/>
          </p:spPr>
          <p:txBody>
            <a:bodyPr/>
            <a:lstStyle/>
            <a:p>
              <a:endParaRPr lang="en-US"/>
            </a:p>
          </p:txBody>
        </p:sp>
        <p:sp>
          <p:nvSpPr>
            <p:cNvPr id="214038" name="Line 22"/>
            <p:cNvSpPr>
              <a:spLocks noChangeShapeType="1"/>
            </p:cNvSpPr>
            <p:nvPr/>
          </p:nvSpPr>
          <p:spPr bwMode="auto">
            <a:xfrm flipH="1">
              <a:off x="1968" y="1344"/>
              <a:ext cx="1680" cy="0"/>
            </a:xfrm>
            <a:prstGeom prst="line">
              <a:avLst/>
            </a:prstGeom>
            <a:noFill/>
            <a:ln w="28575">
              <a:solidFill>
                <a:schemeClr val="bg2"/>
              </a:solidFill>
              <a:round/>
              <a:headEnd/>
              <a:tailEnd/>
            </a:ln>
            <a:effectLst/>
          </p:spPr>
          <p:txBody>
            <a:bodyPr/>
            <a:lstStyle/>
            <a:p>
              <a:endParaRPr lang="en-US"/>
            </a:p>
          </p:txBody>
        </p:sp>
      </p:grpSp>
      <p:sp>
        <p:nvSpPr>
          <p:cNvPr id="214039" name="Line 23"/>
          <p:cNvSpPr>
            <a:spLocks noChangeShapeType="1"/>
          </p:cNvSpPr>
          <p:nvPr/>
        </p:nvSpPr>
        <p:spPr bwMode="auto">
          <a:xfrm>
            <a:off x="6019800" y="1981200"/>
            <a:ext cx="1905000" cy="0"/>
          </a:xfrm>
          <a:prstGeom prst="line">
            <a:avLst/>
          </a:prstGeom>
          <a:noFill/>
          <a:ln w="19050">
            <a:solidFill>
              <a:schemeClr val="bg2"/>
            </a:solidFill>
            <a:round/>
            <a:headEnd/>
            <a:tailEnd/>
          </a:ln>
          <a:effectLst/>
        </p:spPr>
        <p:txBody>
          <a:bodyPr/>
          <a:lstStyle/>
          <a:p>
            <a:endParaRPr lang="en-US"/>
          </a:p>
        </p:txBody>
      </p:sp>
      <p:sp>
        <p:nvSpPr>
          <p:cNvPr id="214042" name="Text Box 26"/>
          <p:cNvSpPr txBox="1">
            <a:spLocks noChangeArrowheads="1"/>
          </p:cNvSpPr>
          <p:nvPr/>
        </p:nvSpPr>
        <p:spPr bwMode="auto">
          <a:xfrm>
            <a:off x="6324600" y="2362200"/>
            <a:ext cx="19050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None/>
            </a:pPr>
            <a:r>
              <a:rPr lang="en-US" sz="3200">
                <a:solidFill>
                  <a:srgbClr val="FF0000"/>
                </a:solidFill>
                <a:latin typeface="VNI-Times" pitchFamily="2" charset="0"/>
              </a:rPr>
              <a:t>phaân vaân</a:t>
            </a:r>
            <a:r>
              <a:rPr lang="en-US" sz="2800">
                <a:solidFill>
                  <a:srgbClr val="FF0000"/>
                </a:solidFill>
                <a:latin typeface="VNI-Times" pitchFamily="2" charset="0"/>
              </a:rPr>
              <a:t>, </a:t>
            </a:r>
          </a:p>
        </p:txBody>
      </p:sp>
      <p:sp>
        <p:nvSpPr>
          <p:cNvPr id="214044" name="Text Box 28"/>
          <p:cNvSpPr txBox="1">
            <a:spLocks noChangeArrowheads="1"/>
          </p:cNvSpPr>
          <p:nvPr/>
        </p:nvSpPr>
        <p:spPr bwMode="auto">
          <a:xfrm>
            <a:off x="4495800" y="2849563"/>
            <a:ext cx="2514600" cy="579437"/>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None/>
            </a:pPr>
            <a:r>
              <a:rPr lang="en-US" sz="3200">
                <a:solidFill>
                  <a:srgbClr val="FF0000"/>
                </a:solidFill>
                <a:latin typeface="VNI-Times" pitchFamily="2" charset="0"/>
              </a:rPr>
              <a:t>thung thaêng </a:t>
            </a:r>
          </a:p>
        </p:txBody>
      </p:sp>
      <p:sp>
        <p:nvSpPr>
          <p:cNvPr id="214045" name="Text Box 29"/>
          <p:cNvSpPr txBox="1">
            <a:spLocks noChangeArrowheads="1"/>
          </p:cNvSpPr>
          <p:nvPr/>
        </p:nvSpPr>
        <p:spPr bwMode="auto">
          <a:xfrm>
            <a:off x="4191000" y="2362200"/>
            <a:ext cx="22098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00"/>
                </a:solidFill>
                <a:latin typeface="VNI Commerce" pitchFamily="2" charset="0"/>
              </a:rPr>
              <a:t> </a:t>
            </a:r>
            <a:r>
              <a:rPr lang="en-US" sz="3200">
                <a:solidFill>
                  <a:srgbClr val="FF0000"/>
                </a:solidFill>
                <a:latin typeface="VNI-Times" pitchFamily="2" charset="0"/>
              </a:rPr>
              <a:t>loäc vöøng</a:t>
            </a:r>
            <a:r>
              <a:rPr lang="en-US" sz="2800">
                <a:solidFill>
                  <a:srgbClr val="FF0000"/>
                </a:solidFill>
                <a:latin typeface="VNI-Times" pitchFamily="2" charset="0"/>
              </a:rPr>
              <a:t>, </a:t>
            </a:r>
          </a:p>
        </p:txBody>
      </p:sp>
      <p:sp>
        <p:nvSpPr>
          <p:cNvPr id="214051" name="Text Box 35"/>
          <p:cNvSpPr txBox="1">
            <a:spLocks noChangeArrowheads="1"/>
          </p:cNvSpPr>
          <p:nvPr/>
        </p:nvSpPr>
        <p:spPr bwMode="auto">
          <a:xfrm>
            <a:off x="0" y="3352800"/>
            <a:ext cx="4267200" cy="1554163"/>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FF"/>
                </a:solidFill>
                <a:latin typeface="VNI-Times" pitchFamily="2" charset="0"/>
              </a:rPr>
              <a:t>OÂi chao! Chuù chuoàn chuoàn nöôùc môùi ñeïp laøm sao !</a:t>
            </a:r>
          </a:p>
        </p:txBody>
      </p:sp>
      <p:sp>
        <p:nvSpPr>
          <p:cNvPr id="214052" name="Text Box 36"/>
          <p:cNvSpPr txBox="1">
            <a:spLocks noChangeArrowheads="1"/>
          </p:cNvSpPr>
          <p:nvPr/>
        </p:nvSpPr>
        <p:spPr bwMode="auto">
          <a:xfrm>
            <a:off x="2209800" y="2362200"/>
            <a:ext cx="25146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Times" pitchFamily="2" charset="0"/>
              </a:rPr>
              <a:t>ñoät nhieân</a:t>
            </a:r>
            <a:r>
              <a:rPr lang="en-US" sz="2800">
                <a:solidFill>
                  <a:srgbClr val="FF0000"/>
                </a:solidFill>
                <a:latin typeface="VNI-Times" pitchFamily="2" charset="0"/>
              </a:rPr>
              <a:t>,</a:t>
            </a:r>
            <a:r>
              <a:rPr lang="en-US" sz="2800">
                <a:solidFill>
                  <a:srgbClr val="FF0000"/>
                </a:solidFill>
                <a:latin typeface="VNI Commerce" pitchFamily="2"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4021">
                                            <p:txEl>
                                              <p:pRg st="0" end="0"/>
                                            </p:txEl>
                                          </p:spTgt>
                                        </p:tgtEl>
                                        <p:attrNameLst>
                                          <p:attrName>style.visibility</p:attrName>
                                        </p:attrNameLst>
                                      </p:cBhvr>
                                      <p:to>
                                        <p:strVal val="visible"/>
                                      </p:to>
                                    </p:set>
                                    <p:animEffect transition="in" filter="slide(fromBottom)">
                                      <p:cBhvr>
                                        <p:cTn id="7" dur="500"/>
                                        <p:tgtEl>
                                          <p:spTgt spid="2140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5" name="Text Box 21"/>
          <p:cNvSpPr txBox="1">
            <a:spLocks noChangeArrowheads="1"/>
          </p:cNvSpPr>
          <p:nvPr/>
        </p:nvSpPr>
        <p:spPr bwMode="auto">
          <a:xfrm>
            <a:off x="-457200" y="2438400"/>
            <a:ext cx="34290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66"/>
                </a:solidFill>
                <a:latin typeface="VNI-Times" pitchFamily="2" charset="0"/>
              </a:rPr>
              <a:t>chuoàn chuoàn</a:t>
            </a:r>
            <a:r>
              <a:rPr lang="en-US" sz="2800">
                <a:solidFill>
                  <a:srgbClr val="FF0066"/>
                </a:solidFill>
                <a:latin typeface="VNI-Times" pitchFamily="2" charset="0"/>
              </a:rPr>
              <a:t>, </a:t>
            </a:r>
          </a:p>
        </p:txBody>
      </p:sp>
      <p:sp>
        <p:nvSpPr>
          <p:cNvPr id="210967" name="Text Box 23"/>
          <p:cNvSpPr txBox="1">
            <a:spLocks noChangeArrowheads="1"/>
          </p:cNvSpPr>
          <p:nvPr/>
        </p:nvSpPr>
        <p:spPr bwMode="auto">
          <a:xfrm>
            <a:off x="-152400" y="3048000"/>
            <a:ext cx="2438400" cy="579438"/>
          </a:xfrm>
          <a:prstGeom prst="rect">
            <a:avLst/>
          </a:prstGeom>
          <a:noFill/>
          <a:ln w="9525" algn="ctr">
            <a:noFill/>
            <a:miter lim="800000"/>
            <a:headEnd/>
            <a:tailEnd/>
          </a:ln>
          <a:effectLst/>
        </p:spPr>
        <p:txBody>
          <a:bodyPr>
            <a:spAutoFit/>
          </a:bodyPr>
          <a:lstStyle/>
          <a:p>
            <a:pPr algn="ctr">
              <a:spcBef>
                <a:spcPct val="50000"/>
              </a:spcBef>
            </a:pPr>
            <a:r>
              <a:rPr lang="en-US" sz="2800">
                <a:solidFill>
                  <a:srgbClr val="FF0066"/>
                </a:solidFill>
                <a:latin typeface="VNI Commerce" pitchFamily="2" charset="0"/>
              </a:rPr>
              <a:t> </a:t>
            </a:r>
            <a:r>
              <a:rPr lang="en-US" sz="3200">
                <a:solidFill>
                  <a:srgbClr val="FF0066"/>
                </a:solidFill>
                <a:latin typeface="VNI-Times" pitchFamily="2" charset="0"/>
              </a:rPr>
              <a:t>meânh moâng</a:t>
            </a:r>
            <a:r>
              <a:rPr lang="en-US" sz="2800">
                <a:solidFill>
                  <a:srgbClr val="FF0066"/>
                </a:solidFill>
                <a:latin typeface="VNI-Times" pitchFamily="2" charset="0"/>
              </a:rPr>
              <a:t>,</a:t>
            </a:r>
          </a:p>
        </p:txBody>
      </p:sp>
      <p:sp>
        <p:nvSpPr>
          <p:cNvPr id="210968" name="Text Box 24"/>
          <p:cNvSpPr txBox="1">
            <a:spLocks noChangeArrowheads="1"/>
          </p:cNvSpPr>
          <p:nvPr/>
        </p:nvSpPr>
        <p:spPr bwMode="auto">
          <a:xfrm>
            <a:off x="2133600" y="3048000"/>
            <a:ext cx="1828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66"/>
                </a:solidFill>
                <a:latin typeface="VNI Commerce" pitchFamily="2" charset="0"/>
              </a:rPr>
              <a:t> </a:t>
            </a:r>
            <a:r>
              <a:rPr lang="en-US" sz="3200">
                <a:solidFill>
                  <a:srgbClr val="FF0066"/>
                </a:solidFill>
                <a:latin typeface="VNI-Times" pitchFamily="2" charset="0"/>
              </a:rPr>
              <a:t>luyõ tre...</a:t>
            </a:r>
          </a:p>
        </p:txBody>
      </p:sp>
      <p:sp>
        <p:nvSpPr>
          <p:cNvPr id="210969" name="Text Box 25"/>
          <p:cNvSpPr txBox="1">
            <a:spLocks noChangeArrowheads="1"/>
          </p:cNvSpPr>
          <p:nvPr/>
        </p:nvSpPr>
        <p:spPr bwMode="auto">
          <a:xfrm>
            <a:off x="0" y="3886200"/>
            <a:ext cx="4343400" cy="1554163"/>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FF"/>
                </a:solidFill>
                <a:latin typeface="VNI-Times" pitchFamily="2" charset="0"/>
              </a:rPr>
              <a:t>OÂi chao! Chuù chuoàn chuoàn nöôùc môùi ñeïp laøm sao !</a:t>
            </a:r>
          </a:p>
        </p:txBody>
      </p:sp>
      <p:sp>
        <p:nvSpPr>
          <p:cNvPr id="210975" name="Text Box 31"/>
          <p:cNvSpPr txBox="1">
            <a:spLocks noChangeArrowheads="1"/>
          </p:cNvSpPr>
          <p:nvPr/>
        </p:nvSpPr>
        <p:spPr bwMode="auto">
          <a:xfrm>
            <a:off x="990600" y="15240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Luyeän ñoïc:</a:t>
            </a:r>
          </a:p>
        </p:txBody>
      </p:sp>
      <p:sp>
        <p:nvSpPr>
          <p:cNvPr id="210976" name="Text Box 32"/>
          <p:cNvSpPr txBox="1">
            <a:spLocks noChangeArrowheads="1"/>
          </p:cNvSpPr>
          <p:nvPr/>
        </p:nvSpPr>
        <p:spPr bwMode="auto">
          <a:xfrm>
            <a:off x="5791200" y="1524000"/>
            <a:ext cx="28194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Tìm hieåu baøi:</a:t>
            </a:r>
          </a:p>
        </p:txBody>
      </p:sp>
      <p:sp>
        <p:nvSpPr>
          <p:cNvPr id="210977" name="Line 33"/>
          <p:cNvSpPr>
            <a:spLocks noChangeShapeType="1"/>
          </p:cNvSpPr>
          <p:nvPr/>
        </p:nvSpPr>
        <p:spPr bwMode="auto">
          <a:xfrm>
            <a:off x="1371600" y="1981200"/>
            <a:ext cx="1524000" cy="0"/>
          </a:xfrm>
          <a:prstGeom prst="line">
            <a:avLst/>
          </a:prstGeom>
          <a:noFill/>
          <a:ln w="19050">
            <a:solidFill>
              <a:schemeClr val="bg2"/>
            </a:solidFill>
            <a:round/>
            <a:headEnd/>
            <a:tailEnd/>
          </a:ln>
          <a:effectLst/>
        </p:spPr>
        <p:txBody>
          <a:bodyPr/>
          <a:lstStyle/>
          <a:p>
            <a:endParaRPr lang="en-US"/>
          </a:p>
        </p:txBody>
      </p:sp>
      <p:grpSp>
        <p:nvGrpSpPr>
          <p:cNvPr id="210979" name="Group 35"/>
          <p:cNvGrpSpPr>
            <a:grpSpLocks/>
          </p:cNvGrpSpPr>
          <p:nvPr/>
        </p:nvGrpSpPr>
        <p:grpSpPr bwMode="auto">
          <a:xfrm>
            <a:off x="2819400" y="1981200"/>
            <a:ext cx="3124200" cy="5029200"/>
            <a:chOff x="1968" y="1344"/>
            <a:chExt cx="1680" cy="2352"/>
          </a:xfrm>
        </p:grpSpPr>
        <p:sp>
          <p:nvSpPr>
            <p:cNvPr id="210980" name="Line 36"/>
            <p:cNvSpPr>
              <a:spLocks noChangeShapeType="1"/>
            </p:cNvSpPr>
            <p:nvPr/>
          </p:nvSpPr>
          <p:spPr bwMode="auto">
            <a:xfrm flipH="1">
              <a:off x="2784" y="1344"/>
              <a:ext cx="0" cy="2352"/>
            </a:xfrm>
            <a:prstGeom prst="line">
              <a:avLst/>
            </a:prstGeom>
            <a:noFill/>
            <a:ln w="28575">
              <a:solidFill>
                <a:schemeClr val="bg2"/>
              </a:solidFill>
              <a:round/>
              <a:headEnd/>
              <a:tailEnd/>
            </a:ln>
            <a:effectLst/>
          </p:spPr>
          <p:txBody>
            <a:bodyPr/>
            <a:lstStyle/>
            <a:p>
              <a:endParaRPr lang="en-US"/>
            </a:p>
          </p:txBody>
        </p:sp>
        <p:sp>
          <p:nvSpPr>
            <p:cNvPr id="210981" name="Line 37"/>
            <p:cNvSpPr>
              <a:spLocks noChangeShapeType="1"/>
            </p:cNvSpPr>
            <p:nvPr/>
          </p:nvSpPr>
          <p:spPr bwMode="auto">
            <a:xfrm flipH="1">
              <a:off x="1968" y="1344"/>
              <a:ext cx="1680" cy="0"/>
            </a:xfrm>
            <a:prstGeom prst="line">
              <a:avLst/>
            </a:prstGeom>
            <a:noFill/>
            <a:ln w="28575">
              <a:solidFill>
                <a:schemeClr val="bg2"/>
              </a:solidFill>
              <a:round/>
              <a:headEnd/>
              <a:tailEnd/>
            </a:ln>
            <a:effectLst/>
          </p:spPr>
          <p:txBody>
            <a:bodyPr/>
            <a:lstStyle/>
            <a:p>
              <a:endParaRPr lang="en-US"/>
            </a:p>
          </p:txBody>
        </p:sp>
      </p:grpSp>
      <p:sp>
        <p:nvSpPr>
          <p:cNvPr id="210982" name="Line 38"/>
          <p:cNvSpPr>
            <a:spLocks noChangeShapeType="1"/>
          </p:cNvSpPr>
          <p:nvPr/>
        </p:nvSpPr>
        <p:spPr bwMode="auto">
          <a:xfrm>
            <a:off x="6019800" y="1981200"/>
            <a:ext cx="1905000" cy="0"/>
          </a:xfrm>
          <a:prstGeom prst="line">
            <a:avLst/>
          </a:prstGeom>
          <a:noFill/>
          <a:ln w="19050">
            <a:solidFill>
              <a:schemeClr val="bg2"/>
            </a:solidFill>
            <a:round/>
            <a:headEnd/>
            <a:tailEnd/>
          </a:ln>
          <a:effectLst/>
        </p:spPr>
        <p:txBody>
          <a:bodyPr/>
          <a:lstStyle/>
          <a:p>
            <a:endParaRPr lang="en-US"/>
          </a:p>
        </p:txBody>
      </p:sp>
      <p:sp>
        <p:nvSpPr>
          <p:cNvPr id="210985" name="Text Box 41"/>
          <p:cNvSpPr txBox="1">
            <a:spLocks noChangeArrowheads="1"/>
          </p:cNvSpPr>
          <p:nvPr/>
        </p:nvSpPr>
        <p:spPr bwMode="auto">
          <a:xfrm>
            <a:off x="6324600" y="2438400"/>
            <a:ext cx="19050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None/>
            </a:pPr>
            <a:r>
              <a:rPr lang="en-US" sz="3200">
                <a:solidFill>
                  <a:srgbClr val="FF0000"/>
                </a:solidFill>
                <a:latin typeface="VNI-Times" pitchFamily="2" charset="0"/>
              </a:rPr>
              <a:t>phaân vaân</a:t>
            </a:r>
            <a:r>
              <a:rPr lang="en-US" sz="2800">
                <a:solidFill>
                  <a:srgbClr val="FF0000"/>
                </a:solidFill>
                <a:latin typeface="VNI-Times" pitchFamily="2" charset="0"/>
              </a:rPr>
              <a:t>, </a:t>
            </a:r>
          </a:p>
        </p:txBody>
      </p:sp>
      <p:sp>
        <p:nvSpPr>
          <p:cNvPr id="210991" name="Text Box 47"/>
          <p:cNvSpPr txBox="1">
            <a:spLocks noChangeArrowheads="1"/>
          </p:cNvSpPr>
          <p:nvPr/>
        </p:nvSpPr>
        <p:spPr bwMode="auto">
          <a:xfrm>
            <a:off x="4343400" y="3001963"/>
            <a:ext cx="2514600" cy="579437"/>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None/>
            </a:pPr>
            <a:r>
              <a:rPr lang="en-US" sz="3200">
                <a:solidFill>
                  <a:srgbClr val="FF0000"/>
                </a:solidFill>
                <a:latin typeface="VNI-Times" pitchFamily="2" charset="0"/>
              </a:rPr>
              <a:t>thung thaêng </a:t>
            </a:r>
          </a:p>
        </p:txBody>
      </p:sp>
      <p:sp>
        <p:nvSpPr>
          <p:cNvPr id="210992" name="Text Box 48"/>
          <p:cNvSpPr txBox="1">
            <a:spLocks noChangeArrowheads="1"/>
          </p:cNvSpPr>
          <p:nvPr/>
        </p:nvSpPr>
        <p:spPr bwMode="auto">
          <a:xfrm>
            <a:off x="4038600" y="2438400"/>
            <a:ext cx="24384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00"/>
                </a:solidFill>
                <a:latin typeface="VNI-Times" pitchFamily="2" charset="0"/>
              </a:rPr>
              <a:t>loäc vöøng</a:t>
            </a:r>
            <a:r>
              <a:rPr lang="en-US" sz="2800">
                <a:solidFill>
                  <a:srgbClr val="FF0000"/>
                </a:solidFill>
                <a:latin typeface="VNI-Times" pitchFamily="2" charset="0"/>
              </a:rPr>
              <a:t>, </a:t>
            </a:r>
          </a:p>
        </p:txBody>
      </p:sp>
      <p:sp>
        <p:nvSpPr>
          <p:cNvPr id="210995" name="Text Box 51"/>
          <p:cNvSpPr txBox="1">
            <a:spLocks noChangeArrowheads="1"/>
          </p:cNvSpPr>
          <p:nvPr/>
        </p:nvSpPr>
        <p:spPr bwMode="auto">
          <a:xfrm>
            <a:off x="2286000" y="2438400"/>
            <a:ext cx="22860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Times" pitchFamily="2" charset="0"/>
              </a:rPr>
              <a:t>ñoät nhieân</a:t>
            </a:r>
            <a:r>
              <a:rPr lang="en-US" sz="2800">
                <a:solidFill>
                  <a:srgbClr val="FF0000"/>
                </a:solidFill>
                <a:latin typeface="VNI-Times" pitchFamily="2" charset="0"/>
              </a:rPr>
              <a:t>, </a:t>
            </a:r>
          </a:p>
        </p:txBody>
      </p:sp>
      <p:sp>
        <p:nvSpPr>
          <p:cNvPr id="210996" name="Text Box 52"/>
          <p:cNvSpPr txBox="1">
            <a:spLocks noChangeArrowheads="1"/>
          </p:cNvSpPr>
          <p:nvPr/>
        </p:nvSpPr>
        <p:spPr bwMode="auto">
          <a:xfrm>
            <a:off x="0" y="5562600"/>
            <a:ext cx="3352800" cy="579438"/>
          </a:xfrm>
          <a:prstGeom prst="rect">
            <a:avLst/>
          </a:prstGeom>
          <a:noFill/>
          <a:ln w="28575" algn="ctr">
            <a:noFill/>
            <a:miter lim="800000"/>
            <a:headEnd/>
            <a:tailEnd/>
          </a:ln>
          <a:effectLst/>
        </p:spPr>
        <p:txBody>
          <a:bodyPr>
            <a:spAutoFit/>
          </a:bodyPr>
          <a:lstStyle/>
          <a:p>
            <a:pPr algn="ctr">
              <a:spcBef>
                <a:spcPct val="50000"/>
              </a:spcBef>
              <a:buSzPct val="70000"/>
              <a:buFont typeface="Wingdings" pitchFamily="2" charset="2"/>
              <a:buChar char="v"/>
            </a:pPr>
            <a:r>
              <a:rPr lang="en-US" sz="3200" u="sng">
                <a:solidFill>
                  <a:srgbClr val="0000CC"/>
                </a:solidFill>
                <a:latin typeface="VNI Commerce" pitchFamily="2" charset="0"/>
              </a:rPr>
              <a:t> </a:t>
            </a:r>
            <a:r>
              <a:rPr lang="en-US" sz="3200" u="sng">
                <a:solidFill>
                  <a:srgbClr val="0000CC"/>
                </a:solidFill>
                <a:latin typeface="VNI-Times" pitchFamily="2" charset="0"/>
              </a:rPr>
              <a:t>Ñoïc dieãn caûm: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0996"/>
                                        </p:tgtEl>
                                        <p:attrNameLst>
                                          <p:attrName>style.visibility</p:attrName>
                                        </p:attrNameLst>
                                      </p:cBhvr>
                                      <p:to>
                                        <p:strVal val="visible"/>
                                      </p:to>
                                    </p:set>
                                    <p:anim calcmode="lin" valueType="num">
                                      <p:cBhvr>
                                        <p:cTn id="7" dur="1000" fill="hold"/>
                                        <p:tgtEl>
                                          <p:spTgt spid="210996"/>
                                        </p:tgtEl>
                                        <p:attrNameLst>
                                          <p:attrName>ppt_x</p:attrName>
                                        </p:attrNameLst>
                                      </p:cBhvr>
                                      <p:tavLst>
                                        <p:tav tm="0">
                                          <p:val>
                                            <p:strVal val="#ppt_x-.2"/>
                                          </p:val>
                                        </p:tav>
                                        <p:tav tm="100000">
                                          <p:val>
                                            <p:strVal val="#ppt_x"/>
                                          </p:val>
                                        </p:tav>
                                      </p:tavLst>
                                    </p:anim>
                                    <p:anim calcmode="lin" valueType="num">
                                      <p:cBhvr>
                                        <p:cTn id="8" dur="1000" fill="hold"/>
                                        <p:tgtEl>
                                          <p:spTgt spid="2109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1" name="Line 17"/>
          <p:cNvSpPr>
            <a:spLocks noChangeShapeType="1"/>
          </p:cNvSpPr>
          <p:nvPr/>
        </p:nvSpPr>
        <p:spPr bwMode="auto">
          <a:xfrm>
            <a:off x="1676400" y="2895600"/>
            <a:ext cx="1600200" cy="0"/>
          </a:xfrm>
          <a:prstGeom prst="line">
            <a:avLst/>
          </a:prstGeom>
          <a:noFill/>
          <a:ln w="9525">
            <a:noFill/>
            <a:round/>
            <a:headEnd/>
            <a:tailEnd/>
          </a:ln>
          <a:effectLst/>
        </p:spPr>
        <p:txBody>
          <a:bodyPr/>
          <a:lstStyle/>
          <a:p>
            <a:endParaRPr lang="en-US"/>
          </a:p>
        </p:txBody>
      </p:sp>
      <p:sp>
        <p:nvSpPr>
          <p:cNvPr id="47122" name="Line 18"/>
          <p:cNvSpPr>
            <a:spLocks noChangeShapeType="1"/>
          </p:cNvSpPr>
          <p:nvPr/>
        </p:nvSpPr>
        <p:spPr bwMode="auto">
          <a:xfrm>
            <a:off x="3048000" y="3810000"/>
            <a:ext cx="1295400" cy="0"/>
          </a:xfrm>
          <a:prstGeom prst="line">
            <a:avLst/>
          </a:prstGeom>
          <a:noFill/>
          <a:ln w="9525">
            <a:noFill/>
            <a:round/>
            <a:headEnd/>
            <a:tailEnd/>
          </a:ln>
          <a:effectLst/>
        </p:spPr>
        <p:txBody>
          <a:bodyPr/>
          <a:lstStyle/>
          <a:p>
            <a:endParaRPr lang="en-US"/>
          </a:p>
        </p:txBody>
      </p:sp>
      <p:sp>
        <p:nvSpPr>
          <p:cNvPr id="47123" name="Line 19"/>
          <p:cNvSpPr>
            <a:spLocks noChangeShapeType="1"/>
          </p:cNvSpPr>
          <p:nvPr/>
        </p:nvSpPr>
        <p:spPr bwMode="auto">
          <a:xfrm>
            <a:off x="2971800" y="4648200"/>
            <a:ext cx="1143000" cy="0"/>
          </a:xfrm>
          <a:prstGeom prst="line">
            <a:avLst/>
          </a:prstGeom>
          <a:noFill/>
          <a:ln w="9525">
            <a:noFill/>
            <a:round/>
            <a:headEnd/>
            <a:tailEnd/>
          </a:ln>
          <a:effectLst/>
        </p:spPr>
        <p:txBody>
          <a:bodyPr/>
          <a:lstStyle/>
          <a:p>
            <a:endParaRPr lang="en-US"/>
          </a:p>
        </p:txBody>
      </p:sp>
      <p:sp>
        <p:nvSpPr>
          <p:cNvPr id="47124" name="Line 20"/>
          <p:cNvSpPr>
            <a:spLocks noChangeShapeType="1"/>
          </p:cNvSpPr>
          <p:nvPr/>
        </p:nvSpPr>
        <p:spPr bwMode="auto">
          <a:xfrm flipV="1">
            <a:off x="1752600" y="5029200"/>
            <a:ext cx="1295400" cy="76200"/>
          </a:xfrm>
          <a:prstGeom prst="line">
            <a:avLst/>
          </a:prstGeom>
          <a:noFill/>
          <a:ln w="9525">
            <a:noFill/>
            <a:round/>
            <a:headEnd/>
            <a:tailEnd/>
          </a:ln>
          <a:effectLst/>
        </p:spPr>
        <p:txBody>
          <a:bodyPr/>
          <a:lstStyle/>
          <a:p>
            <a:endParaRPr lang="en-US"/>
          </a:p>
        </p:txBody>
      </p:sp>
      <p:sp>
        <p:nvSpPr>
          <p:cNvPr id="47140" name="Text Box 36"/>
          <p:cNvSpPr txBox="1">
            <a:spLocks noChangeArrowheads="1"/>
          </p:cNvSpPr>
          <p:nvPr/>
        </p:nvSpPr>
        <p:spPr bwMode="auto">
          <a:xfrm>
            <a:off x="0" y="1752600"/>
            <a:ext cx="5867400" cy="701675"/>
          </a:xfrm>
          <a:prstGeom prst="rect">
            <a:avLst/>
          </a:prstGeom>
          <a:noFill/>
          <a:ln w="9525" algn="ctr">
            <a:noFill/>
            <a:miter lim="800000"/>
            <a:headEnd/>
            <a:tailEnd/>
          </a:ln>
          <a:effectLst/>
        </p:spPr>
        <p:txBody>
          <a:bodyPr>
            <a:spAutoFit/>
          </a:bodyPr>
          <a:lstStyle/>
          <a:p>
            <a:pPr algn="ctr">
              <a:spcBef>
                <a:spcPct val="50000"/>
              </a:spcBef>
              <a:buFont typeface="Wingdings" pitchFamily="2" charset="2"/>
              <a:buChar char="v"/>
            </a:pPr>
            <a:r>
              <a:rPr lang="en-US" sz="4000">
                <a:solidFill>
                  <a:srgbClr val="0000CC"/>
                </a:solidFill>
                <a:latin typeface="VNI-Times" pitchFamily="2" charset="0"/>
              </a:rPr>
              <a:t>Luyeän ñoïc dieãn caûm:</a:t>
            </a:r>
          </a:p>
        </p:txBody>
      </p:sp>
      <p:sp>
        <p:nvSpPr>
          <p:cNvPr id="47141" name="Text Box 37"/>
          <p:cNvSpPr txBox="1">
            <a:spLocks noChangeArrowheads="1"/>
          </p:cNvSpPr>
          <p:nvPr/>
        </p:nvSpPr>
        <p:spPr bwMode="auto">
          <a:xfrm>
            <a:off x="609600" y="2971800"/>
            <a:ext cx="8305800" cy="366713"/>
          </a:xfrm>
          <a:prstGeom prst="rect">
            <a:avLst/>
          </a:prstGeom>
          <a:noFill/>
          <a:ln w="9525" algn="ctr">
            <a:noFill/>
            <a:miter lim="800000"/>
            <a:headEnd/>
            <a:tailEnd/>
          </a:ln>
          <a:effectLst/>
        </p:spPr>
        <p:txBody>
          <a:bodyPr>
            <a:spAutoFit/>
          </a:bodyPr>
          <a:lstStyle/>
          <a:p>
            <a:pPr algn="ctr">
              <a:spcBef>
                <a:spcPct val="50000"/>
              </a:spcBef>
            </a:pPr>
            <a:endParaRPr lang="en-US">
              <a:solidFill>
                <a:srgbClr val="0000CC"/>
              </a:solidFill>
              <a:latin typeface="Arial" charset="0"/>
            </a:endParaRPr>
          </a:p>
        </p:txBody>
      </p:sp>
      <p:sp>
        <p:nvSpPr>
          <p:cNvPr id="47142" name="Line 38"/>
          <p:cNvSpPr>
            <a:spLocks noChangeShapeType="1"/>
          </p:cNvSpPr>
          <p:nvPr/>
        </p:nvSpPr>
        <p:spPr bwMode="auto">
          <a:xfrm>
            <a:off x="838200" y="2286000"/>
            <a:ext cx="3810000" cy="0"/>
          </a:xfrm>
          <a:prstGeom prst="line">
            <a:avLst/>
          </a:prstGeom>
          <a:noFill/>
          <a:ln w="28575">
            <a:solidFill>
              <a:schemeClr val="bg2"/>
            </a:solidFill>
            <a:round/>
            <a:headEnd/>
            <a:tailEnd/>
          </a:ln>
          <a:effectLst/>
        </p:spPr>
        <p:txBody>
          <a:bodyPr/>
          <a:lstStyle/>
          <a:p>
            <a:endParaRPr lang="en-US"/>
          </a:p>
        </p:txBody>
      </p:sp>
      <p:sp>
        <p:nvSpPr>
          <p:cNvPr id="47162" name="Text Box 58"/>
          <p:cNvSpPr txBox="1">
            <a:spLocks noChangeArrowheads="1"/>
          </p:cNvSpPr>
          <p:nvPr/>
        </p:nvSpPr>
        <p:spPr bwMode="auto">
          <a:xfrm>
            <a:off x="228600" y="2590800"/>
            <a:ext cx="8610600" cy="3990975"/>
          </a:xfrm>
          <a:prstGeom prst="rect">
            <a:avLst/>
          </a:prstGeom>
          <a:noFill/>
          <a:ln w="9525" algn="ctr">
            <a:noFill/>
            <a:miter lim="800000"/>
            <a:headEnd/>
            <a:tailEnd/>
          </a:ln>
          <a:effectLst/>
        </p:spPr>
        <p:txBody>
          <a:bodyPr>
            <a:spAutoFit/>
          </a:bodyPr>
          <a:lstStyle/>
          <a:p>
            <a:pPr algn="just">
              <a:spcBef>
                <a:spcPct val="50000"/>
              </a:spcBef>
            </a:pPr>
            <a:r>
              <a:rPr lang="en-US" sz="3200">
                <a:solidFill>
                  <a:srgbClr val="0000CC"/>
                </a:solidFill>
                <a:latin typeface="VNI Times" pitchFamily="2" charset="0"/>
              </a:rPr>
              <a:t>       </a:t>
            </a:r>
            <a:r>
              <a:rPr lang="en-US" sz="3200">
                <a:solidFill>
                  <a:srgbClr val="0000CC"/>
                </a:solidFill>
                <a:latin typeface="VNI-Times" pitchFamily="2" charset="0"/>
              </a:rPr>
              <a:t>Chao oâi ! Chuù chuoàn chuoàn nöôùc môùi ñeïp laøm sao! Maøu vaøng treân löng chuù laáp laùnh. Boán caùi caùnh moûng nhö giaáy boùng. Caùi ñaàu troøn vaø hai con maét long lanh nhö thuyû tinh. Thaân chuù nhoû vaø thon vaøng nhö maøu vaøng cuûa naéng muøa thu. Chuù ñaäu treân moät caøng loäc vöøng ngaû daøi treân maët hoà. Boán caùnh kheõ rung rung nhö ñang coøn phaân vaân.</a:t>
            </a:r>
          </a:p>
        </p:txBody>
      </p:sp>
      <p:sp>
        <p:nvSpPr>
          <p:cNvPr id="47166" name="Line 62"/>
          <p:cNvSpPr>
            <a:spLocks noChangeShapeType="1"/>
          </p:cNvSpPr>
          <p:nvPr/>
        </p:nvSpPr>
        <p:spPr bwMode="auto">
          <a:xfrm flipV="1">
            <a:off x="1066800" y="3048000"/>
            <a:ext cx="1371600" cy="22225"/>
          </a:xfrm>
          <a:prstGeom prst="line">
            <a:avLst/>
          </a:prstGeom>
          <a:noFill/>
          <a:ln w="28575">
            <a:solidFill>
              <a:srgbClr val="FF0000"/>
            </a:solidFill>
            <a:round/>
            <a:headEnd/>
            <a:tailEnd/>
          </a:ln>
          <a:effectLst/>
        </p:spPr>
        <p:txBody>
          <a:bodyPr/>
          <a:lstStyle/>
          <a:p>
            <a:endParaRPr lang="en-US"/>
          </a:p>
        </p:txBody>
      </p:sp>
      <p:sp>
        <p:nvSpPr>
          <p:cNvPr id="47168" name="Line 64"/>
          <p:cNvSpPr>
            <a:spLocks noChangeShapeType="1"/>
          </p:cNvSpPr>
          <p:nvPr/>
        </p:nvSpPr>
        <p:spPr bwMode="auto">
          <a:xfrm>
            <a:off x="8077200" y="3581400"/>
            <a:ext cx="609600" cy="0"/>
          </a:xfrm>
          <a:prstGeom prst="line">
            <a:avLst/>
          </a:prstGeom>
          <a:noFill/>
          <a:ln w="28575">
            <a:solidFill>
              <a:srgbClr val="FF0000"/>
            </a:solidFill>
            <a:round/>
            <a:headEnd/>
            <a:tailEnd/>
          </a:ln>
          <a:effectLst/>
        </p:spPr>
        <p:txBody>
          <a:bodyPr/>
          <a:lstStyle/>
          <a:p>
            <a:endParaRPr lang="en-US"/>
          </a:p>
        </p:txBody>
      </p:sp>
      <p:sp>
        <p:nvSpPr>
          <p:cNvPr id="47169" name="Line 65"/>
          <p:cNvSpPr>
            <a:spLocks noChangeShapeType="1"/>
          </p:cNvSpPr>
          <p:nvPr/>
        </p:nvSpPr>
        <p:spPr bwMode="auto">
          <a:xfrm>
            <a:off x="381000" y="4038600"/>
            <a:ext cx="1447800" cy="0"/>
          </a:xfrm>
          <a:prstGeom prst="line">
            <a:avLst/>
          </a:prstGeom>
          <a:noFill/>
          <a:ln w="28575">
            <a:solidFill>
              <a:srgbClr val="FF0000"/>
            </a:solidFill>
            <a:round/>
            <a:headEnd/>
            <a:tailEnd/>
          </a:ln>
          <a:effectLst/>
        </p:spPr>
        <p:txBody>
          <a:bodyPr/>
          <a:lstStyle/>
          <a:p>
            <a:endParaRPr lang="en-US"/>
          </a:p>
        </p:txBody>
      </p:sp>
      <p:sp>
        <p:nvSpPr>
          <p:cNvPr id="47172" name="Line 68"/>
          <p:cNvSpPr>
            <a:spLocks noChangeShapeType="1"/>
          </p:cNvSpPr>
          <p:nvPr/>
        </p:nvSpPr>
        <p:spPr bwMode="auto">
          <a:xfrm>
            <a:off x="6019800" y="4038600"/>
            <a:ext cx="1219200" cy="0"/>
          </a:xfrm>
          <a:prstGeom prst="line">
            <a:avLst/>
          </a:prstGeom>
          <a:noFill/>
          <a:ln w="28575">
            <a:solidFill>
              <a:srgbClr val="FF0000"/>
            </a:solidFill>
            <a:round/>
            <a:headEnd/>
            <a:tailEnd/>
          </a:ln>
          <a:effectLst/>
        </p:spPr>
        <p:txBody>
          <a:bodyPr/>
          <a:lstStyle/>
          <a:p>
            <a:endParaRPr lang="en-US"/>
          </a:p>
        </p:txBody>
      </p:sp>
      <p:sp>
        <p:nvSpPr>
          <p:cNvPr id="47174" name="Line 70"/>
          <p:cNvSpPr>
            <a:spLocks noChangeShapeType="1"/>
          </p:cNvSpPr>
          <p:nvPr/>
        </p:nvSpPr>
        <p:spPr bwMode="auto">
          <a:xfrm flipV="1">
            <a:off x="8305800" y="4038600"/>
            <a:ext cx="381000" cy="0"/>
          </a:xfrm>
          <a:prstGeom prst="line">
            <a:avLst/>
          </a:prstGeom>
          <a:noFill/>
          <a:ln w="28575">
            <a:solidFill>
              <a:srgbClr val="FF0000"/>
            </a:solidFill>
            <a:round/>
            <a:headEnd/>
            <a:tailEnd/>
          </a:ln>
          <a:effectLst/>
        </p:spPr>
        <p:txBody>
          <a:bodyPr/>
          <a:lstStyle/>
          <a:p>
            <a:endParaRPr lang="en-US"/>
          </a:p>
        </p:txBody>
      </p:sp>
      <p:sp>
        <p:nvSpPr>
          <p:cNvPr id="47175" name="Line 71"/>
          <p:cNvSpPr>
            <a:spLocks noChangeShapeType="1"/>
          </p:cNvSpPr>
          <p:nvPr/>
        </p:nvSpPr>
        <p:spPr bwMode="auto">
          <a:xfrm>
            <a:off x="381000" y="4572000"/>
            <a:ext cx="2057400" cy="0"/>
          </a:xfrm>
          <a:prstGeom prst="line">
            <a:avLst/>
          </a:prstGeom>
          <a:noFill/>
          <a:ln w="28575">
            <a:solidFill>
              <a:srgbClr val="FF0000"/>
            </a:solidFill>
            <a:round/>
            <a:headEnd/>
            <a:tailEnd/>
          </a:ln>
          <a:effectLst/>
        </p:spPr>
        <p:txBody>
          <a:bodyPr/>
          <a:lstStyle/>
          <a:p>
            <a:endParaRPr lang="en-US"/>
          </a:p>
        </p:txBody>
      </p:sp>
      <p:sp>
        <p:nvSpPr>
          <p:cNvPr id="47176" name="Line 72"/>
          <p:cNvSpPr>
            <a:spLocks noChangeShapeType="1"/>
          </p:cNvSpPr>
          <p:nvPr/>
        </p:nvSpPr>
        <p:spPr bwMode="auto">
          <a:xfrm>
            <a:off x="7086600" y="4572000"/>
            <a:ext cx="1676400" cy="0"/>
          </a:xfrm>
          <a:prstGeom prst="line">
            <a:avLst/>
          </a:prstGeom>
          <a:noFill/>
          <a:ln w="28575">
            <a:solidFill>
              <a:srgbClr val="FF0000"/>
            </a:solidFill>
            <a:round/>
            <a:headEnd/>
            <a:tailEnd/>
          </a:ln>
          <a:effectLst/>
        </p:spPr>
        <p:txBody>
          <a:bodyPr/>
          <a:lstStyle/>
          <a:p>
            <a:endParaRPr lang="en-US"/>
          </a:p>
        </p:txBody>
      </p:sp>
      <p:sp>
        <p:nvSpPr>
          <p:cNvPr id="47180" name="Line 76"/>
          <p:cNvSpPr>
            <a:spLocks noChangeShapeType="1"/>
          </p:cNvSpPr>
          <p:nvPr/>
        </p:nvSpPr>
        <p:spPr bwMode="auto">
          <a:xfrm flipV="1">
            <a:off x="1143000" y="5029200"/>
            <a:ext cx="381000" cy="0"/>
          </a:xfrm>
          <a:prstGeom prst="line">
            <a:avLst/>
          </a:prstGeom>
          <a:noFill/>
          <a:ln w="28575">
            <a:solidFill>
              <a:srgbClr val="FF0000"/>
            </a:solidFill>
            <a:round/>
            <a:headEnd/>
            <a:tailEnd/>
          </a:ln>
          <a:effectLst/>
        </p:spPr>
        <p:txBody>
          <a:bodyPr/>
          <a:lstStyle/>
          <a:p>
            <a:endParaRPr lang="en-US"/>
          </a:p>
        </p:txBody>
      </p:sp>
      <p:sp>
        <p:nvSpPr>
          <p:cNvPr id="47186" name="Line 82"/>
          <p:cNvSpPr>
            <a:spLocks noChangeShapeType="1"/>
          </p:cNvSpPr>
          <p:nvPr/>
        </p:nvSpPr>
        <p:spPr bwMode="auto">
          <a:xfrm flipH="1">
            <a:off x="7315200" y="3657600"/>
            <a:ext cx="76200" cy="533400"/>
          </a:xfrm>
          <a:prstGeom prst="line">
            <a:avLst/>
          </a:prstGeom>
          <a:noFill/>
          <a:ln w="28575">
            <a:solidFill>
              <a:srgbClr val="CC00CC"/>
            </a:solidFill>
            <a:round/>
            <a:headEnd/>
            <a:tailEnd/>
          </a:ln>
          <a:effectLst/>
        </p:spPr>
        <p:txBody>
          <a:bodyPr/>
          <a:lstStyle/>
          <a:p>
            <a:endParaRPr lang="en-US"/>
          </a:p>
        </p:txBody>
      </p:sp>
      <p:sp>
        <p:nvSpPr>
          <p:cNvPr id="47187" name="Line 83"/>
          <p:cNvSpPr>
            <a:spLocks noChangeShapeType="1"/>
          </p:cNvSpPr>
          <p:nvPr/>
        </p:nvSpPr>
        <p:spPr bwMode="auto">
          <a:xfrm flipH="1">
            <a:off x="914400" y="4648200"/>
            <a:ext cx="76200" cy="533400"/>
          </a:xfrm>
          <a:prstGeom prst="line">
            <a:avLst/>
          </a:prstGeom>
          <a:noFill/>
          <a:ln w="28575">
            <a:solidFill>
              <a:srgbClr val="CC00CC"/>
            </a:solidFill>
            <a:round/>
            <a:headEnd/>
            <a:tailEnd/>
          </a:ln>
          <a:effectLst/>
        </p:spPr>
        <p:txBody>
          <a:bodyPr/>
          <a:lstStyle/>
          <a:p>
            <a:endParaRPr lang="en-US"/>
          </a:p>
        </p:txBody>
      </p:sp>
      <p:sp>
        <p:nvSpPr>
          <p:cNvPr id="47188" name="Line 84"/>
          <p:cNvSpPr>
            <a:spLocks noChangeShapeType="1"/>
          </p:cNvSpPr>
          <p:nvPr/>
        </p:nvSpPr>
        <p:spPr bwMode="auto">
          <a:xfrm flipH="1">
            <a:off x="3505200" y="5638800"/>
            <a:ext cx="76200" cy="533400"/>
          </a:xfrm>
          <a:prstGeom prst="line">
            <a:avLst/>
          </a:prstGeom>
          <a:noFill/>
          <a:ln w="28575">
            <a:solidFill>
              <a:srgbClr val="CC00CC"/>
            </a:solidFill>
            <a:round/>
            <a:headEnd/>
            <a:tailEnd/>
          </a:ln>
          <a:effectLst/>
        </p:spPr>
        <p:txBody>
          <a:bodyPr/>
          <a:lstStyle/>
          <a:p>
            <a:endParaRPr lang="en-US"/>
          </a:p>
        </p:txBody>
      </p:sp>
      <p:sp>
        <p:nvSpPr>
          <p:cNvPr id="47189" name="Line 85"/>
          <p:cNvSpPr>
            <a:spLocks noChangeShapeType="1"/>
          </p:cNvSpPr>
          <p:nvPr/>
        </p:nvSpPr>
        <p:spPr bwMode="auto">
          <a:xfrm flipV="1">
            <a:off x="3124200" y="3124200"/>
            <a:ext cx="4648200" cy="0"/>
          </a:xfrm>
          <a:prstGeom prst="line">
            <a:avLst/>
          </a:prstGeom>
          <a:noFill/>
          <a:ln w="28575">
            <a:solidFill>
              <a:srgbClr val="FF0000"/>
            </a:solidFill>
            <a:round/>
            <a:headEnd/>
            <a:tailEnd/>
          </a:ln>
          <a:effectLst/>
        </p:spPr>
        <p:txBody>
          <a:bodyPr/>
          <a:lstStyle/>
          <a:p>
            <a:endParaRPr lang="en-US"/>
          </a:p>
        </p:txBody>
      </p:sp>
      <p:sp>
        <p:nvSpPr>
          <p:cNvPr id="47190" name="Line 86"/>
          <p:cNvSpPr>
            <a:spLocks noChangeShapeType="1"/>
          </p:cNvSpPr>
          <p:nvPr/>
        </p:nvSpPr>
        <p:spPr bwMode="auto">
          <a:xfrm flipV="1">
            <a:off x="1981200" y="3581400"/>
            <a:ext cx="4191000" cy="0"/>
          </a:xfrm>
          <a:prstGeom prst="line">
            <a:avLst/>
          </a:prstGeom>
          <a:noFill/>
          <a:ln w="28575">
            <a:solidFill>
              <a:srgbClr val="FF0000"/>
            </a:solidFill>
            <a:round/>
            <a:headEnd/>
            <a:tailEnd/>
          </a:ln>
          <a:effectLst/>
        </p:spPr>
        <p:txBody>
          <a:bodyPr/>
          <a:lstStyle/>
          <a:p>
            <a:endParaRPr lang="en-US"/>
          </a:p>
        </p:txBody>
      </p:sp>
      <p:sp>
        <p:nvSpPr>
          <p:cNvPr id="47191" name="Line 87"/>
          <p:cNvSpPr>
            <a:spLocks noChangeShapeType="1"/>
          </p:cNvSpPr>
          <p:nvPr/>
        </p:nvSpPr>
        <p:spPr bwMode="auto">
          <a:xfrm>
            <a:off x="3581400" y="5029200"/>
            <a:ext cx="5105400" cy="0"/>
          </a:xfrm>
          <a:prstGeom prst="line">
            <a:avLst/>
          </a:prstGeom>
          <a:noFill/>
          <a:ln w="28575">
            <a:solidFill>
              <a:srgbClr val="FF0000"/>
            </a:solidFill>
            <a:round/>
            <a:headEnd/>
            <a:tailEnd/>
          </a:ln>
          <a:effectLst/>
        </p:spPr>
        <p:txBody>
          <a:bodyPr/>
          <a:lstStyle/>
          <a:p>
            <a:endParaRPr lang="en-US"/>
          </a:p>
        </p:txBody>
      </p:sp>
      <p:sp>
        <p:nvSpPr>
          <p:cNvPr id="47193" name="Line 89"/>
          <p:cNvSpPr>
            <a:spLocks noChangeShapeType="1"/>
          </p:cNvSpPr>
          <p:nvPr/>
        </p:nvSpPr>
        <p:spPr bwMode="auto">
          <a:xfrm flipV="1">
            <a:off x="4495800" y="4572000"/>
            <a:ext cx="2286000" cy="0"/>
          </a:xfrm>
          <a:prstGeom prst="line">
            <a:avLst/>
          </a:prstGeom>
          <a:noFill/>
          <a:ln w="28575">
            <a:solidFill>
              <a:srgbClr val="FF0000"/>
            </a:solidFill>
            <a:round/>
            <a:headEnd/>
            <a:tailEnd/>
          </a:ln>
          <a:effectLst/>
        </p:spPr>
        <p:txBody>
          <a:bodyPr/>
          <a:lstStyle/>
          <a:p>
            <a:endParaRPr lang="en-US"/>
          </a:p>
        </p:txBody>
      </p:sp>
      <p:sp>
        <p:nvSpPr>
          <p:cNvPr id="47194" name="Line 90"/>
          <p:cNvSpPr>
            <a:spLocks noChangeShapeType="1"/>
          </p:cNvSpPr>
          <p:nvPr/>
        </p:nvSpPr>
        <p:spPr bwMode="auto">
          <a:xfrm flipV="1">
            <a:off x="304800" y="5562600"/>
            <a:ext cx="533400" cy="0"/>
          </a:xfrm>
          <a:prstGeom prst="line">
            <a:avLst/>
          </a:prstGeom>
          <a:noFill/>
          <a:ln w="28575">
            <a:solidFill>
              <a:srgbClr val="FF0000"/>
            </a:solidFill>
            <a:round/>
            <a:headEnd/>
            <a:tailEnd/>
          </a:ln>
          <a:effectLst/>
        </p:spPr>
        <p:txBody>
          <a:bodyPr/>
          <a:lstStyle/>
          <a:p>
            <a:endParaRPr lang="en-US"/>
          </a:p>
        </p:txBody>
      </p:sp>
      <p:sp>
        <p:nvSpPr>
          <p:cNvPr id="47195" name="Line 91"/>
          <p:cNvSpPr>
            <a:spLocks noChangeShapeType="1"/>
          </p:cNvSpPr>
          <p:nvPr/>
        </p:nvSpPr>
        <p:spPr bwMode="auto">
          <a:xfrm>
            <a:off x="1143000" y="5562600"/>
            <a:ext cx="7543800" cy="0"/>
          </a:xfrm>
          <a:prstGeom prst="line">
            <a:avLst/>
          </a:prstGeom>
          <a:noFill/>
          <a:ln w="28575">
            <a:solidFill>
              <a:srgbClr val="FF0000"/>
            </a:solidFill>
            <a:round/>
            <a:headEnd/>
            <a:tailEnd/>
          </a:ln>
          <a:effectLst/>
        </p:spPr>
        <p:txBody>
          <a:bodyPr/>
          <a:lstStyle/>
          <a:p>
            <a:endParaRPr lang="en-US"/>
          </a:p>
        </p:txBody>
      </p:sp>
      <p:sp>
        <p:nvSpPr>
          <p:cNvPr id="47196" name="Line 92"/>
          <p:cNvSpPr>
            <a:spLocks noChangeShapeType="1"/>
          </p:cNvSpPr>
          <p:nvPr/>
        </p:nvSpPr>
        <p:spPr bwMode="auto">
          <a:xfrm>
            <a:off x="381000" y="6019800"/>
            <a:ext cx="1143000" cy="0"/>
          </a:xfrm>
          <a:prstGeom prst="line">
            <a:avLst/>
          </a:prstGeom>
          <a:noFill/>
          <a:ln w="28575">
            <a:solidFill>
              <a:srgbClr val="FF0000"/>
            </a:solidFill>
            <a:round/>
            <a:headEnd/>
            <a:tailEnd/>
          </a:ln>
          <a:effectLst/>
        </p:spPr>
        <p:txBody>
          <a:bodyPr/>
          <a:lstStyle/>
          <a:p>
            <a:endParaRPr lang="en-US"/>
          </a:p>
        </p:txBody>
      </p:sp>
      <p:sp>
        <p:nvSpPr>
          <p:cNvPr id="47197" name="Line 93"/>
          <p:cNvSpPr>
            <a:spLocks noChangeShapeType="1"/>
          </p:cNvSpPr>
          <p:nvPr/>
        </p:nvSpPr>
        <p:spPr bwMode="auto">
          <a:xfrm>
            <a:off x="1828800" y="6019800"/>
            <a:ext cx="2438400" cy="0"/>
          </a:xfrm>
          <a:prstGeom prst="line">
            <a:avLst/>
          </a:prstGeom>
          <a:noFill/>
          <a:ln w="28575">
            <a:solidFill>
              <a:srgbClr val="FF0000"/>
            </a:solidFill>
            <a:round/>
            <a:headEnd/>
            <a:tailEnd/>
          </a:ln>
          <a:effectLst/>
        </p:spPr>
        <p:txBody>
          <a:bodyPr/>
          <a:lstStyle/>
          <a:p>
            <a:endParaRPr lang="en-US"/>
          </a:p>
        </p:txBody>
      </p:sp>
      <p:sp>
        <p:nvSpPr>
          <p:cNvPr id="47198" name="Line 94"/>
          <p:cNvSpPr>
            <a:spLocks noChangeShapeType="1"/>
          </p:cNvSpPr>
          <p:nvPr/>
        </p:nvSpPr>
        <p:spPr bwMode="auto">
          <a:xfrm flipV="1">
            <a:off x="5410200" y="6019800"/>
            <a:ext cx="2514600" cy="0"/>
          </a:xfrm>
          <a:prstGeom prst="line">
            <a:avLst/>
          </a:prstGeom>
          <a:noFill/>
          <a:ln w="28575">
            <a:solidFill>
              <a:srgbClr val="FF0000"/>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62"/>
                                        </p:tgtEl>
                                        <p:attrNameLst>
                                          <p:attrName>style.visibility</p:attrName>
                                        </p:attrNameLst>
                                      </p:cBhvr>
                                      <p:to>
                                        <p:strVal val="visible"/>
                                      </p:to>
                                    </p:set>
                                    <p:animEffect transition="in" filter="fade">
                                      <p:cBhvr>
                                        <p:cTn id="7" dur="1000"/>
                                        <p:tgtEl>
                                          <p:spTgt spid="47162"/>
                                        </p:tgtEl>
                                      </p:cBhvr>
                                    </p:animEffect>
                                    <p:anim calcmode="lin" valueType="num">
                                      <p:cBhvr>
                                        <p:cTn id="8" dur="1000" fill="hold"/>
                                        <p:tgtEl>
                                          <p:spTgt spid="47162"/>
                                        </p:tgtEl>
                                        <p:attrNameLst>
                                          <p:attrName>ppt_x</p:attrName>
                                        </p:attrNameLst>
                                      </p:cBhvr>
                                      <p:tavLst>
                                        <p:tav tm="0">
                                          <p:val>
                                            <p:strVal val="#ppt_x"/>
                                          </p:val>
                                        </p:tav>
                                        <p:tav tm="100000">
                                          <p:val>
                                            <p:strVal val="#ppt_x"/>
                                          </p:val>
                                        </p:tav>
                                      </p:tavLst>
                                    </p:anim>
                                    <p:anim calcmode="lin" valueType="num">
                                      <p:cBhvr>
                                        <p:cTn id="9" dur="1000" fill="hold"/>
                                        <p:tgtEl>
                                          <p:spTgt spid="471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7186"/>
                                        </p:tgtEl>
                                        <p:attrNameLst>
                                          <p:attrName>style.visibility</p:attrName>
                                        </p:attrNameLst>
                                      </p:cBhvr>
                                      <p:to>
                                        <p:strVal val="visible"/>
                                      </p:to>
                                    </p:set>
                                    <p:animEffect transition="in" filter="fade">
                                      <p:cBhvr>
                                        <p:cTn id="14" dur="1000"/>
                                        <p:tgtEl>
                                          <p:spTgt spid="47186"/>
                                        </p:tgtEl>
                                      </p:cBhvr>
                                    </p:animEffect>
                                    <p:anim calcmode="lin" valueType="num">
                                      <p:cBhvr>
                                        <p:cTn id="15" dur="1000" fill="hold"/>
                                        <p:tgtEl>
                                          <p:spTgt spid="47186"/>
                                        </p:tgtEl>
                                        <p:attrNameLst>
                                          <p:attrName>ppt_x</p:attrName>
                                        </p:attrNameLst>
                                      </p:cBhvr>
                                      <p:tavLst>
                                        <p:tav tm="0">
                                          <p:val>
                                            <p:strVal val="#ppt_x"/>
                                          </p:val>
                                        </p:tav>
                                        <p:tav tm="100000">
                                          <p:val>
                                            <p:strVal val="#ppt_x"/>
                                          </p:val>
                                        </p:tav>
                                      </p:tavLst>
                                    </p:anim>
                                    <p:anim calcmode="lin" valueType="num">
                                      <p:cBhvr>
                                        <p:cTn id="16" dur="1000" fill="hold"/>
                                        <p:tgtEl>
                                          <p:spTgt spid="471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7187"/>
                                        </p:tgtEl>
                                        <p:attrNameLst>
                                          <p:attrName>style.visibility</p:attrName>
                                        </p:attrNameLst>
                                      </p:cBhvr>
                                      <p:to>
                                        <p:strVal val="visible"/>
                                      </p:to>
                                    </p:set>
                                    <p:animEffect transition="in" filter="fade">
                                      <p:cBhvr>
                                        <p:cTn id="21" dur="1000"/>
                                        <p:tgtEl>
                                          <p:spTgt spid="47187"/>
                                        </p:tgtEl>
                                      </p:cBhvr>
                                    </p:animEffect>
                                    <p:anim calcmode="lin" valueType="num">
                                      <p:cBhvr>
                                        <p:cTn id="22" dur="1000" fill="hold"/>
                                        <p:tgtEl>
                                          <p:spTgt spid="47187"/>
                                        </p:tgtEl>
                                        <p:attrNameLst>
                                          <p:attrName>ppt_x</p:attrName>
                                        </p:attrNameLst>
                                      </p:cBhvr>
                                      <p:tavLst>
                                        <p:tav tm="0">
                                          <p:val>
                                            <p:strVal val="#ppt_x"/>
                                          </p:val>
                                        </p:tav>
                                        <p:tav tm="100000">
                                          <p:val>
                                            <p:strVal val="#ppt_x"/>
                                          </p:val>
                                        </p:tav>
                                      </p:tavLst>
                                    </p:anim>
                                    <p:anim calcmode="lin" valueType="num">
                                      <p:cBhvr>
                                        <p:cTn id="23" dur="1000" fill="hold"/>
                                        <p:tgtEl>
                                          <p:spTgt spid="471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7188"/>
                                        </p:tgtEl>
                                        <p:attrNameLst>
                                          <p:attrName>style.visibility</p:attrName>
                                        </p:attrNameLst>
                                      </p:cBhvr>
                                      <p:to>
                                        <p:strVal val="visible"/>
                                      </p:to>
                                    </p:set>
                                    <p:animEffect transition="in" filter="fade">
                                      <p:cBhvr>
                                        <p:cTn id="28" dur="1000"/>
                                        <p:tgtEl>
                                          <p:spTgt spid="47188"/>
                                        </p:tgtEl>
                                      </p:cBhvr>
                                    </p:animEffect>
                                    <p:anim calcmode="lin" valueType="num">
                                      <p:cBhvr>
                                        <p:cTn id="29" dur="1000" fill="hold"/>
                                        <p:tgtEl>
                                          <p:spTgt spid="47188"/>
                                        </p:tgtEl>
                                        <p:attrNameLst>
                                          <p:attrName>ppt_x</p:attrName>
                                        </p:attrNameLst>
                                      </p:cBhvr>
                                      <p:tavLst>
                                        <p:tav tm="0">
                                          <p:val>
                                            <p:strVal val="#ppt_x"/>
                                          </p:val>
                                        </p:tav>
                                        <p:tav tm="100000">
                                          <p:val>
                                            <p:strVal val="#ppt_x"/>
                                          </p:val>
                                        </p:tav>
                                      </p:tavLst>
                                    </p:anim>
                                    <p:anim calcmode="lin" valueType="num">
                                      <p:cBhvr>
                                        <p:cTn id="30" dur="1000" fill="hold"/>
                                        <p:tgtEl>
                                          <p:spTgt spid="471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47166"/>
                                        </p:tgtEl>
                                        <p:attrNameLst>
                                          <p:attrName>style.visibility</p:attrName>
                                        </p:attrNameLst>
                                      </p:cBhvr>
                                      <p:to>
                                        <p:strVal val="visible"/>
                                      </p:to>
                                    </p:set>
                                    <p:anim from="(-#ppt_w/2)" to="(#ppt_x)" calcmode="lin" valueType="num">
                                      <p:cBhvr>
                                        <p:cTn id="35" dur="600" fill="hold">
                                          <p:stCondLst>
                                            <p:cond delay="0"/>
                                          </p:stCondLst>
                                        </p:cTn>
                                        <p:tgtEl>
                                          <p:spTgt spid="47166"/>
                                        </p:tgtEl>
                                        <p:attrNameLst>
                                          <p:attrName>ppt_x</p:attrName>
                                        </p:attrNameLst>
                                      </p:cBhvr>
                                    </p:anim>
                                    <p:anim from="0" to="-1.0" calcmode="lin" valueType="num">
                                      <p:cBhvr>
                                        <p:cTn id="36" dur="200" decel="50000" autoRev="1" fill="hold">
                                          <p:stCondLst>
                                            <p:cond delay="600"/>
                                          </p:stCondLst>
                                        </p:cTn>
                                        <p:tgtEl>
                                          <p:spTgt spid="47166"/>
                                        </p:tgtEl>
                                        <p:attrNameLst>
                                          <p:attrName>xshear</p:attrName>
                                        </p:attrNameLst>
                                      </p:cBhvr>
                                    </p:anim>
                                    <p:animScale>
                                      <p:cBhvr>
                                        <p:cTn id="37" dur="200" decel="100000" autoRev="1" fill="hold">
                                          <p:stCondLst>
                                            <p:cond delay="600"/>
                                          </p:stCondLst>
                                        </p:cTn>
                                        <p:tgtEl>
                                          <p:spTgt spid="47166"/>
                                        </p:tgtEl>
                                      </p:cBhvr>
                                      <p:from x="100000" y="100000"/>
                                      <p:to x="80000" y="100000"/>
                                    </p:animScale>
                                    <p:anim by="(#ppt_h/3+#ppt_w*0.1)" calcmode="lin" valueType="num">
                                      <p:cBhvr additive="sum">
                                        <p:cTn id="38" dur="200" decel="100000" autoRev="1" fill="hold">
                                          <p:stCondLst>
                                            <p:cond delay="600"/>
                                          </p:stCondLst>
                                        </p:cTn>
                                        <p:tgtEl>
                                          <p:spTgt spid="47166"/>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47189"/>
                                        </p:tgtEl>
                                        <p:attrNameLst>
                                          <p:attrName>style.visibility</p:attrName>
                                        </p:attrNameLst>
                                      </p:cBhvr>
                                      <p:to>
                                        <p:strVal val="visible"/>
                                      </p:to>
                                    </p:set>
                                    <p:anim calcmode="lin" valueType="num">
                                      <p:cBhvr>
                                        <p:cTn id="43" dur="1000" fill="hold"/>
                                        <p:tgtEl>
                                          <p:spTgt spid="47189"/>
                                        </p:tgtEl>
                                        <p:attrNameLst>
                                          <p:attrName>ppt_x</p:attrName>
                                        </p:attrNameLst>
                                      </p:cBhvr>
                                      <p:tavLst>
                                        <p:tav tm="0">
                                          <p:val>
                                            <p:strVal val="#ppt_x-.2"/>
                                          </p:val>
                                        </p:tav>
                                        <p:tav tm="100000">
                                          <p:val>
                                            <p:strVal val="#ppt_x"/>
                                          </p:val>
                                        </p:tav>
                                      </p:tavLst>
                                    </p:anim>
                                    <p:anim calcmode="lin" valueType="num">
                                      <p:cBhvr>
                                        <p:cTn id="44" dur="1000" fill="hold"/>
                                        <p:tgtEl>
                                          <p:spTgt spid="4718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47189"/>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47190"/>
                                        </p:tgtEl>
                                        <p:attrNameLst>
                                          <p:attrName>style.visibility</p:attrName>
                                        </p:attrNameLst>
                                      </p:cBhvr>
                                      <p:to>
                                        <p:strVal val="visible"/>
                                      </p:to>
                                    </p:set>
                                    <p:anim calcmode="lin" valueType="num">
                                      <p:cBhvr>
                                        <p:cTn id="48" dur="1000" fill="hold"/>
                                        <p:tgtEl>
                                          <p:spTgt spid="47190"/>
                                        </p:tgtEl>
                                        <p:attrNameLst>
                                          <p:attrName>ppt_x</p:attrName>
                                        </p:attrNameLst>
                                      </p:cBhvr>
                                      <p:tavLst>
                                        <p:tav tm="0">
                                          <p:val>
                                            <p:strVal val="#ppt_x-.2"/>
                                          </p:val>
                                        </p:tav>
                                        <p:tav tm="100000">
                                          <p:val>
                                            <p:strVal val="#ppt_x"/>
                                          </p:val>
                                        </p:tav>
                                      </p:tavLst>
                                    </p:anim>
                                    <p:anim calcmode="lin" valueType="num">
                                      <p:cBhvr>
                                        <p:cTn id="49" dur="1000" fill="hold"/>
                                        <p:tgtEl>
                                          <p:spTgt spid="4719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7190"/>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47168"/>
                                        </p:tgtEl>
                                        <p:attrNameLst>
                                          <p:attrName>style.visibility</p:attrName>
                                        </p:attrNameLst>
                                      </p:cBhvr>
                                      <p:to>
                                        <p:strVal val="visible"/>
                                      </p:to>
                                    </p:set>
                                    <p:anim calcmode="lin" valueType="num">
                                      <p:cBhvr>
                                        <p:cTn id="55" dur="1000" fill="hold"/>
                                        <p:tgtEl>
                                          <p:spTgt spid="47168"/>
                                        </p:tgtEl>
                                        <p:attrNameLst>
                                          <p:attrName>ppt_x</p:attrName>
                                        </p:attrNameLst>
                                      </p:cBhvr>
                                      <p:tavLst>
                                        <p:tav tm="0">
                                          <p:val>
                                            <p:strVal val="#ppt_x-.2"/>
                                          </p:val>
                                        </p:tav>
                                        <p:tav tm="100000">
                                          <p:val>
                                            <p:strVal val="#ppt_x"/>
                                          </p:val>
                                        </p:tav>
                                      </p:tavLst>
                                    </p:anim>
                                    <p:anim calcmode="lin" valueType="num">
                                      <p:cBhvr>
                                        <p:cTn id="56" dur="1000" fill="hold"/>
                                        <p:tgtEl>
                                          <p:spTgt spid="4716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47168"/>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47169"/>
                                        </p:tgtEl>
                                        <p:attrNameLst>
                                          <p:attrName>style.visibility</p:attrName>
                                        </p:attrNameLst>
                                      </p:cBhvr>
                                      <p:to>
                                        <p:strVal val="visible"/>
                                      </p:to>
                                    </p:set>
                                    <p:anim calcmode="lin" valueType="num">
                                      <p:cBhvr>
                                        <p:cTn id="62" dur="1000" fill="hold"/>
                                        <p:tgtEl>
                                          <p:spTgt spid="47169"/>
                                        </p:tgtEl>
                                        <p:attrNameLst>
                                          <p:attrName>ppt_x</p:attrName>
                                        </p:attrNameLst>
                                      </p:cBhvr>
                                      <p:tavLst>
                                        <p:tav tm="0">
                                          <p:val>
                                            <p:strVal val="#ppt_x-.2"/>
                                          </p:val>
                                        </p:tav>
                                        <p:tav tm="100000">
                                          <p:val>
                                            <p:strVal val="#ppt_x"/>
                                          </p:val>
                                        </p:tav>
                                      </p:tavLst>
                                    </p:anim>
                                    <p:anim calcmode="lin" valueType="num">
                                      <p:cBhvr>
                                        <p:cTn id="63" dur="1000" fill="hold"/>
                                        <p:tgtEl>
                                          <p:spTgt spid="4716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47169"/>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47172"/>
                                        </p:tgtEl>
                                        <p:attrNameLst>
                                          <p:attrName>style.visibility</p:attrName>
                                        </p:attrNameLst>
                                      </p:cBhvr>
                                      <p:to>
                                        <p:strVal val="visible"/>
                                      </p:to>
                                    </p:set>
                                    <p:anim calcmode="lin" valueType="num">
                                      <p:cBhvr>
                                        <p:cTn id="69" dur="1000" fill="hold"/>
                                        <p:tgtEl>
                                          <p:spTgt spid="47172"/>
                                        </p:tgtEl>
                                        <p:attrNameLst>
                                          <p:attrName>ppt_x</p:attrName>
                                        </p:attrNameLst>
                                      </p:cBhvr>
                                      <p:tavLst>
                                        <p:tav tm="0">
                                          <p:val>
                                            <p:strVal val="#ppt_x-.2"/>
                                          </p:val>
                                        </p:tav>
                                        <p:tav tm="100000">
                                          <p:val>
                                            <p:strVal val="#ppt_x"/>
                                          </p:val>
                                        </p:tav>
                                      </p:tavLst>
                                    </p:anim>
                                    <p:anim calcmode="lin" valueType="num">
                                      <p:cBhvr>
                                        <p:cTn id="70" dur="1000" fill="hold"/>
                                        <p:tgtEl>
                                          <p:spTgt spid="47172"/>
                                        </p:tgtEl>
                                        <p:attrNameLst>
                                          <p:attrName>ppt_y</p:attrName>
                                        </p:attrNameLst>
                                      </p:cBhvr>
                                      <p:tavLst>
                                        <p:tav tm="0">
                                          <p:val>
                                            <p:strVal val="#ppt_y"/>
                                          </p:val>
                                        </p:tav>
                                        <p:tav tm="100000">
                                          <p:val>
                                            <p:strVal val="#ppt_y"/>
                                          </p:val>
                                        </p:tav>
                                      </p:tavLst>
                                    </p:anim>
                                    <p:animEffect transition="in" filter="wipe(right)" prLst="gradientSize: 0.1">
                                      <p:cBhvr>
                                        <p:cTn id="71" dur="1000"/>
                                        <p:tgtEl>
                                          <p:spTgt spid="47172"/>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47174"/>
                                        </p:tgtEl>
                                        <p:attrNameLst>
                                          <p:attrName>style.visibility</p:attrName>
                                        </p:attrNameLst>
                                      </p:cBhvr>
                                      <p:to>
                                        <p:strVal val="visible"/>
                                      </p:to>
                                    </p:set>
                                    <p:anim calcmode="lin" valueType="num">
                                      <p:cBhvr>
                                        <p:cTn id="76" dur="1000" fill="hold"/>
                                        <p:tgtEl>
                                          <p:spTgt spid="47174"/>
                                        </p:tgtEl>
                                        <p:attrNameLst>
                                          <p:attrName>ppt_x</p:attrName>
                                        </p:attrNameLst>
                                      </p:cBhvr>
                                      <p:tavLst>
                                        <p:tav tm="0">
                                          <p:val>
                                            <p:strVal val="#ppt_x-.2"/>
                                          </p:val>
                                        </p:tav>
                                        <p:tav tm="100000">
                                          <p:val>
                                            <p:strVal val="#ppt_x"/>
                                          </p:val>
                                        </p:tav>
                                      </p:tavLst>
                                    </p:anim>
                                    <p:anim calcmode="lin" valueType="num">
                                      <p:cBhvr>
                                        <p:cTn id="77" dur="1000" fill="hold"/>
                                        <p:tgtEl>
                                          <p:spTgt spid="47174"/>
                                        </p:tgtEl>
                                        <p:attrNameLst>
                                          <p:attrName>ppt_y</p:attrName>
                                        </p:attrNameLst>
                                      </p:cBhvr>
                                      <p:tavLst>
                                        <p:tav tm="0">
                                          <p:val>
                                            <p:strVal val="#ppt_y"/>
                                          </p:val>
                                        </p:tav>
                                        <p:tav tm="100000">
                                          <p:val>
                                            <p:strVal val="#ppt_y"/>
                                          </p:val>
                                        </p:tav>
                                      </p:tavLst>
                                    </p:anim>
                                    <p:animEffect transition="in" filter="wipe(right)" prLst="gradientSize: 0.1">
                                      <p:cBhvr>
                                        <p:cTn id="78" dur="1000"/>
                                        <p:tgtEl>
                                          <p:spTgt spid="47174"/>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47175"/>
                                        </p:tgtEl>
                                        <p:attrNameLst>
                                          <p:attrName>style.visibility</p:attrName>
                                        </p:attrNameLst>
                                      </p:cBhvr>
                                      <p:to>
                                        <p:strVal val="visible"/>
                                      </p:to>
                                    </p:set>
                                    <p:anim calcmode="lin" valueType="num">
                                      <p:cBhvr>
                                        <p:cTn id="83" dur="1000" fill="hold"/>
                                        <p:tgtEl>
                                          <p:spTgt spid="47175"/>
                                        </p:tgtEl>
                                        <p:attrNameLst>
                                          <p:attrName>ppt_x</p:attrName>
                                        </p:attrNameLst>
                                      </p:cBhvr>
                                      <p:tavLst>
                                        <p:tav tm="0">
                                          <p:val>
                                            <p:strVal val="#ppt_x-.2"/>
                                          </p:val>
                                        </p:tav>
                                        <p:tav tm="100000">
                                          <p:val>
                                            <p:strVal val="#ppt_x"/>
                                          </p:val>
                                        </p:tav>
                                      </p:tavLst>
                                    </p:anim>
                                    <p:anim calcmode="lin" valueType="num">
                                      <p:cBhvr>
                                        <p:cTn id="84" dur="1000" fill="hold"/>
                                        <p:tgtEl>
                                          <p:spTgt spid="47175"/>
                                        </p:tgtEl>
                                        <p:attrNameLst>
                                          <p:attrName>ppt_y</p:attrName>
                                        </p:attrNameLst>
                                      </p:cBhvr>
                                      <p:tavLst>
                                        <p:tav tm="0">
                                          <p:val>
                                            <p:strVal val="#ppt_y"/>
                                          </p:val>
                                        </p:tav>
                                        <p:tav tm="100000">
                                          <p:val>
                                            <p:strVal val="#ppt_y"/>
                                          </p:val>
                                        </p:tav>
                                      </p:tavLst>
                                    </p:anim>
                                    <p:animEffect transition="in" filter="wipe(right)" prLst="gradientSize: 0.1">
                                      <p:cBhvr>
                                        <p:cTn id="85" dur="1000"/>
                                        <p:tgtEl>
                                          <p:spTgt spid="47175"/>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47193"/>
                                        </p:tgtEl>
                                        <p:attrNameLst>
                                          <p:attrName>style.visibility</p:attrName>
                                        </p:attrNameLst>
                                      </p:cBhvr>
                                      <p:to>
                                        <p:strVal val="visible"/>
                                      </p:to>
                                    </p:set>
                                    <p:anim calcmode="lin" valueType="num">
                                      <p:cBhvr>
                                        <p:cTn id="88" dur="1000" fill="hold"/>
                                        <p:tgtEl>
                                          <p:spTgt spid="47193"/>
                                        </p:tgtEl>
                                        <p:attrNameLst>
                                          <p:attrName>ppt_x</p:attrName>
                                        </p:attrNameLst>
                                      </p:cBhvr>
                                      <p:tavLst>
                                        <p:tav tm="0">
                                          <p:val>
                                            <p:strVal val="#ppt_x-.2"/>
                                          </p:val>
                                        </p:tav>
                                        <p:tav tm="100000">
                                          <p:val>
                                            <p:strVal val="#ppt_x"/>
                                          </p:val>
                                        </p:tav>
                                      </p:tavLst>
                                    </p:anim>
                                    <p:anim calcmode="lin" valueType="num">
                                      <p:cBhvr>
                                        <p:cTn id="89" dur="1000" fill="hold"/>
                                        <p:tgtEl>
                                          <p:spTgt spid="47193"/>
                                        </p:tgtEl>
                                        <p:attrNameLst>
                                          <p:attrName>ppt_y</p:attrName>
                                        </p:attrNameLst>
                                      </p:cBhvr>
                                      <p:tavLst>
                                        <p:tav tm="0">
                                          <p:val>
                                            <p:strVal val="#ppt_y"/>
                                          </p:val>
                                        </p:tav>
                                        <p:tav tm="100000">
                                          <p:val>
                                            <p:strVal val="#ppt_y"/>
                                          </p:val>
                                        </p:tav>
                                      </p:tavLst>
                                    </p:anim>
                                    <p:animEffect transition="in" filter="wipe(right)" prLst="gradientSize: 0.1">
                                      <p:cBhvr>
                                        <p:cTn id="90" dur="1000"/>
                                        <p:tgtEl>
                                          <p:spTgt spid="47193"/>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47176"/>
                                        </p:tgtEl>
                                        <p:attrNameLst>
                                          <p:attrName>style.visibility</p:attrName>
                                        </p:attrNameLst>
                                      </p:cBhvr>
                                      <p:to>
                                        <p:strVal val="visible"/>
                                      </p:to>
                                    </p:set>
                                    <p:anim calcmode="lin" valueType="num">
                                      <p:cBhvr>
                                        <p:cTn id="95" dur="1000" fill="hold"/>
                                        <p:tgtEl>
                                          <p:spTgt spid="47176"/>
                                        </p:tgtEl>
                                        <p:attrNameLst>
                                          <p:attrName>ppt_x</p:attrName>
                                        </p:attrNameLst>
                                      </p:cBhvr>
                                      <p:tavLst>
                                        <p:tav tm="0">
                                          <p:val>
                                            <p:strVal val="#ppt_x-.2"/>
                                          </p:val>
                                        </p:tav>
                                        <p:tav tm="100000">
                                          <p:val>
                                            <p:strVal val="#ppt_x"/>
                                          </p:val>
                                        </p:tav>
                                      </p:tavLst>
                                    </p:anim>
                                    <p:anim calcmode="lin" valueType="num">
                                      <p:cBhvr>
                                        <p:cTn id="96" dur="1000" fill="hold"/>
                                        <p:tgtEl>
                                          <p:spTgt spid="47176"/>
                                        </p:tgtEl>
                                        <p:attrNameLst>
                                          <p:attrName>ppt_y</p:attrName>
                                        </p:attrNameLst>
                                      </p:cBhvr>
                                      <p:tavLst>
                                        <p:tav tm="0">
                                          <p:val>
                                            <p:strVal val="#ppt_y"/>
                                          </p:val>
                                        </p:tav>
                                        <p:tav tm="100000">
                                          <p:val>
                                            <p:strVal val="#ppt_y"/>
                                          </p:val>
                                        </p:tav>
                                      </p:tavLst>
                                    </p:anim>
                                    <p:animEffect transition="in" filter="wipe(right)" prLst="gradientSize: 0.1">
                                      <p:cBhvr>
                                        <p:cTn id="97" dur="1000"/>
                                        <p:tgtEl>
                                          <p:spTgt spid="47176"/>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47180"/>
                                        </p:tgtEl>
                                        <p:attrNameLst>
                                          <p:attrName>style.visibility</p:attrName>
                                        </p:attrNameLst>
                                      </p:cBhvr>
                                      <p:to>
                                        <p:strVal val="visible"/>
                                      </p:to>
                                    </p:set>
                                    <p:anim calcmode="lin" valueType="num">
                                      <p:cBhvr>
                                        <p:cTn id="102" dur="1000" fill="hold"/>
                                        <p:tgtEl>
                                          <p:spTgt spid="47180"/>
                                        </p:tgtEl>
                                        <p:attrNameLst>
                                          <p:attrName>ppt_x</p:attrName>
                                        </p:attrNameLst>
                                      </p:cBhvr>
                                      <p:tavLst>
                                        <p:tav tm="0">
                                          <p:val>
                                            <p:strVal val="#ppt_x-.2"/>
                                          </p:val>
                                        </p:tav>
                                        <p:tav tm="100000">
                                          <p:val>
                                            <p:strVal val="#ppt_x"/>
                                          </p:val>
                                        </p:tav>
                                      </p:tavLst>
                                    </p:anim>
                                    <p:anim calcmode="lin" valueType="num">
                                      <p:cBhvr>
                                        <p:cTn id="103" dur="1000" fill="hold"/>
                                        <p:tgtEl>
                                          <p:spTgt spid="47180"/>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47180"/>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47191"/>
                                        </p:tgtEl>
                                        <p:attrNameLst>
                                          <p:attrName>style.visibility</p:attrName>
                                        </p:attrNameLst>
                                      </p:cBhvr>
                                      <p:to>
                                        <p:strVal val="visible"/>
                                      </p:to>
                                    </p:set>
                                    <p:anim calcmode="lin" valueType="num">
                                      <p:cBhvr>
                                        <p:cTn id="109" dur="1000" fill="hold"/>
                                        <p:tgtEl>
                                          <p:spTgt spid="47191"/>
                                        </p:tgtEl>
                                        <p:attrNameLst>
                                          <p:attrName>ppt_x</p:attrName>
                                        </p:attrNameLst>
                                      </p:cBhvr>
                                      <p:tavLst>
                                        <p:tav tm="0">
                                          <p:val>
                                            <p:strVal val="#ppt_x-.2"/>
                                          </p:val>
                                        </p:tav>
                                        <p:tav tm="100000">
                                          <p:val>
                                            <p:strVal val="#ppt_x"/>
                                          </p:val>
                                        </p:tav>
                                      </p:tavLst>
                                    </p:anim>
                                    <p:anim calcmode="lin" valueType="num">
                                      <p:cBhvr>
                                        <p:cTn id="110" dur="1000" fill="hold"/>
                                        <p:tgtEl>
                                          <p:spTgt spid="47191"/>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47191"/>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47194"/>
                                        </p:tgtEl>
                                        <p:attrNameLst>
                                          <p:attrName>style.visibility</p:attrName>
                                        </p:attrNameLst>
                                      </p:cBhvr>
                                      <p:to>
                                        <p:strVal val="visible"/>
                                      </p:to>
                                    </p:set>
                                    <p:anim calcmode="lin" valueType="num">
                                      <p:cBhvr>
                                        <p:cTn id="116" dur="1000" fill="hold"/>
                                        <p:tgtEl>
                                          <p:spTgt spid="47194"/>
                                        </p:tgtEl>
                                        <p:attrNameLst>
                                          <p:attrName>ppt_x</p:attrName>
                                        </p:attrNameLst>
                                      </p:cBhvr>
                                      <p:tavLst>
                                        <p:tav tm="0">
                                          <p:val>
                                            <p:strVal val="#ppt_x-.2"/>
                                          </p:val>
                                        </p:tav>
                                        <p:tav tm="100000">
                                          <p:val>
                                            <p:strVal val="#ppt_x"/>
                                          </p:val>
                                        </p:tav>
                                      </p:tavLst>
                                    </p:anim>
                                    <p:anim calcmode="lin" valueType="num">
                                      <p:cBhvr>
                                        <p:cTn id="117" dur="1000" fill="hold"/>
                                        <p:tgtEl>
                                          <p:spTgt spid="47194"/>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47194"/>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grpId="0" nodeType="clickEffect">
                                  <p:stCondLst>
                                    <p:cond delay="0"/>
                                  </p:stCondLst>
                                  <p:childTnLst>
                                    <p:set>
                                      <p:cBhvr>
                                        <p:cTn id="122" dur="1" fill="hold">
                                          <p:stCondLst>
                                            <p:cond delay="0"/>
                                          </p:stCondLst>
                                        </p:cTn>
                                        <p:tgtEl>
                                          <p:spTgt spid="47195"/>
                                        </p:tgtEl>
                                        <p:attrNameLst>
                                          <p:attrName>style.visibility</p:attrName>
                                        </p:attrNameLst>
                                      </p:cBhvr>
                                      <p:to>
                                        <p:strVal val="visible"/>
                                      </p:to>
                                    </p:set>
                                    <p:anim calcmode="lin" valueType="num">
                                      <p:cBhvr>
                                        <p:cTn id="123" dur="1000" fill="hold"/>
                                        <p:tgtEl>
                                          <p:spTgt spid="47195"/>
                                        </p:tgtEl>
                                        <p:attrNameLst>
                                          <p:attrName>ppt_x</p:attrName>
                                        </p:attrNameLst>
                                      </p:cBhvr>
                                      <p:tavLst>
                                        <p:tav tm="0">
                                          <p:val>
                                            <p:strVal val="#ppt_x-.2"/>
                                          </p:val>
                                        </p:tav>
                                        <p:tav tm="100000">
                                          <p:val>
                                            <p:strVal val="#ppt_x"/>
                                          </p:val>
                                        </p:tav>
                                      </p:tavLst>
                                    </p:anim>
                                    <p:anim calcmode="lin" valueType="num">
                                      <p:cBhvr>
                                        <p:cTn id="124" dur="1000" fill="hold"/>
                                        <p:tgtEl>
                                          <p:spTgt spid="47195"/>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47195"/>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47196"/>
                                        </p:tgtEl>
                                        <p:attrNameLst>
                                          <p:attrName>style.visibility</p:attrName>
                                        </p:attrNameLst>
                                      </p:cBhvr>
                                      <p:to>
                                        <p:strVal val="visible"/>
                                      </p:to>
                                    </p:set>
                                    <p:anim calcmode="lin" valueType="num">
                                      <p:cBhvr>
                                        <p:cTn id="130" dur="1000" fill="hold"/>
                                        <p:tgtEl>
                                          <p:spTgt spid="47196"/>
                                        </p:tgtEl>
                                        <p:attrNameLst>
                                          <p:attrName>ppt_x</p:attrName>
                                        </p:attrNameLst>
                                      </p:cBhvr>
                                      <p:tavLst>
                                        <p:tav tm="0">
                                          <p:val>
                                            <p:strVal val="#ppt_x-.2"/>
                                          </p:val>
                                        </p:tav>
                                        <p:tav tm="100000">
                                          <p:val>
                                            <p:strVal val="#ppt_x"/>
                                          </p:val>
                                        </p:tav>
                                      </p:tavLst>
                                    </p:anim>
                                    <p:anim calcmode="lin" valueType="num">
                                      <p:cBhvr>
                                        <p:cTn id="131" dur="1000" fill="hold"/>
                                        <p:tgtEl>
                                          <p:spTgt spid="47196"/>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7196"/>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grpId="0" nodeType="clickEffect">
                                  <p:stCondLst>
                                    <p:cond delay="0"/>
                                  </p:stCondLst>
                                  <p:childTnLst>
                                    <p:set>
                                      <p:cBhvr>
                                        <p:cTn id="136" dur="1" fill="hold">
                                          <p:stCondLst>
                                            <p:cond delay="0"/>
                                          </p:stCondLst>
                                        </p:cTn>
                                        <p:tgtEl>
                                          <p:spTgt spid="47197"/>
                                        </p:tgtEl>
                                        <p:attrNameLst>
                                          <p:attrName>style.visibility</p:attrName>
                                        </p:attrNameLst>
                                      </p:cBhvr>
                                      <p:to>
                                        <p:strVal val="visible"/>
                                      </p:to>
                                    </p:set>
                                    <p:anim calcmode="lin" valueType="num">
                                      <p:cBhvr>
                                        <p:cTn id="137" dur="1000" fill="hold"/>
                                        <p:tgtEl>
                                          <p:spTgt spid="47197"/>
                                        </p:tgtEl>
                                        <p:attrNameLst>
                                          <p:attrName>ppt_x</p:attrName>
                                        </p:attrNameLst>
                                      </p:cBhvr>
                                      <p:tavLst>
                                        <p:tav tm="0">
                                          <p:val>
                                            <p:strVal val="#ppt_x-.2"/>
                                          </p:val>
                                        </p:tav>
                                        <p:tav tm="100000">
                                          <p:val>
                                            <p:strVal val="#ppt_x"/>
                                          </p:val>
                                        </p:tav>
                                      </p:tavLst>
                                    </p:anim>
                                    <p:anim calcmode="lin" valueType="num">
                                      <p:cBhvr>
                                        <p:cTn id="138" dur="1000" fill="hold"/>
                                        <p:tgtEl>
                                          <p:spTgt spid="47197"/>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47197"/>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grpId="0" nodeType="clickEffect">
                                  <p:stCondLst>
                                    <p:cond delay="0"/>
                                  </p:stCondLst>
                                  <p:childTnLst>
                                    <p:set>
                                      <p:cBhvr>
                                        <p:cTn id="143" dur="1" fill="hold">
                                          <p:stCondLst>
                                            <p:cond delay="0"/>
                                          </p:stCondLst>
                                        </p:cTn>
                                        <p:tgtEl>
                                          <p:spTgt spid="47198"/>
                                        </p:tgtEl>
                                        <p:attrNameLst>
                                          <p:attrName>style.visibility</p:attrName>
                                        </p:attrNameLst>
                                      </p:cBhvr>
                                      <p:to>
                                        <p:strVal val="visible"/>
                                      </p:to>
                                    </p:set>
                                    <p:anim calcmode="lin" valueType="num">
                                      <p:cBhvr>
                                        <p:cTn id="144" dur="1000" fill="hold"/>
                                        <p:tgtEl>
                                          <p:spTgt spid="47198"/>
                                        </p:tgtEl>
                                        <p:attrNameLst>
                                          <p:attrName>ppt_x</p:attrName>
                                        </p:attrNameLst>
                                      </p:cBhvr>
                                      <p:tavLst>
                                        <p:tav tm="0">
                                          <p:val>
                                            <p:strVal val="#ppt_x-.2"/>
                                          </p:val>
                                        </p:tav>
                                        <p:tav tm="100000">
                                          <p:val>
                                            <p:strVal val="#ppt_x"/>
                                          </p:val>
                                        </p:tav>
                                      </p:tavLst>
                                    </p:anim>
                                    <p:anim calcmode="lin" valueType="num">
                                      <p:cBhvr>
                                        <p:cTn id="145" dur="1000" fill="hold"/>
                                        <p:tgtEl>
                                          <p:spTgt spid="47198"/>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47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62" grpId="0"/>
      <p:bldP spid="47166" grpId="0" animBg="1"/>
      <p:bldP spid="47168" grpId="0" animBg="1"/>
      <p:bldP spid="47169" grpId="0" animBg="1"/>
      <p:bldP spid="47172" grpId="0" animBg="1"/>
      <p:bldP spid="47174" grpId="0" animBg="1"/>
      <p:bldP spid="47175" grpId="0" animBg="1"/>
      <p:bldP spid="47176" grpId="0" animBg="1"/>
      <p:bldP spid="47180" grpId="0" animBg="1"/>
      <p:bldP spid="47186" grpId="0" animBg="1"/>
      <p:bldP spid="47187" grpId="0" animBg="1"/>
      <p:bldP spid="47188" grpId="0" animBg="1"/>
      <p:bldP spid="47189" grpId="0" animBg="1"/>
      <p:bldP spid="47190" grpId="0" animBg="1"/>
      <p:bldP spid="47191" grpId="0" animBg="1"/>
      <p:bldP spid="47193" grpId="0" animBg="1"/>
      <p:bldP spid="47194" grpId="0" animBg="1"/>
      <p:bldP spid="47195" grpId="0" animBg="1"/>
      <p:bldP spid="47196" grpId="0" animBg="1"/>
      <p:bldP spid="47197" grpId="0" animBg="1"/>
      <p:bldP spid="471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6" name="Picture 4" descr="VisatLeaves_1600"/>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12997" name="Picture 5" descr="VisatLeaves_1600"/>
          <p:cNvPicPr>
            <a:picLocks noChangeAspect="1" noChangeArrowheads="1"/>
          </p:cNvPicPr>
          <p:nvPr/>
        </p:nvPicPr>
        <p:blipFill>
          <a:blip r:embed="rId2"/>
          <a:srcRect/>
          <a:stretch>
            <a:fillRect/>
          </a:stretch>
        </p:blipFill>
        <p:spPr bwMode="auto">
          <a:xfrm>
            <a:off x="0" y="152400"/>
            <a:ext cx="9144000" cy="6858000"/>
          </a:xfrm>
          <a:prstGeom prst="rect">
            <a:avLst/>
          </a:prstGeom>
          <a:noFill/>
        </p:spPr>
      </p:pic>
      <p:sp>
        <p:nvSpPr>
          <p:cNvPr id="212998" name="Text Box 6"/>
          <p:cNvSpPr txBox="1">
            <a:spLocks noChangeArrowheads="1"/>
          </p:cNvSpPr>
          <p:nvPr/>
        </p:nvSpPr>
        <p:spPr bwMode="auto">
          <a:xfrm>
            <a:off x="1295400" y="1905000"/>
            <a:ext cx="6629400" cy="588963"/>
          </a:xfrm>
          <a:prstGeom prst="rect">
            <a:avLst/>
          </a:prstGeom>
          <a:solidFill>
            <a:schemeClr val="bg1"/>
          </a:solidFill>
          <a:ln w="9525" algn="ctr">
            <a:solidFill>
              <a:schemeClr val="bg1"/>
            </a:solidFill>
            <a:miter lim="800000"/>
            <a:headEnd/>
            <a:tailEnd/>
          </a:ln>
          <a:effectLst/>
        </p:spPr>
        <p:txBody>
          <a:bodyPr>
            <a:spAutoFit/>
          </a:bodyPr>
          <a:lstStyle/>
          <a:p>
            <a:pPr>
              <a:spcBef>
                <a:spcPct val="50000"/>
              </a:spcBef>
              <a:buFont typeface="Wingdings" pitchFamily="2" charset="2"/>
              <a:buChar char="v"/>
            </a:pPr>
            <a:r>
              <a:rPr lang="en-US" sz="3200">
                <a:solidFill>
                  <a:srgbClr val="000099"/>
                </a:solidFill>
                <a:latin typeface="VNI-Times" pitchFamily="2" charset="0"/>
              </a:rPr>
              <a:t>Noäi dung baøi naøy noùi leân ñieàu gì?</a:t>
            </a:r>
          </a:p>
        </p:txBody>
      </p:sp>
      <p:sp>
        <p:nvSpPr>
          <p:cNvPr id="212999" name="Text Box 7"/>
          <p:cNvSpPr txBox="1">
            <a:spLocks noChangeArrowheads="1"/>
          </p:cNvSpPr>
          <p:nvPr/>
        </p:nvSpPr>
        <p:spPr bwMode="auto">
          <a:xfrm>
            <a:off x="228600" y="3200400"/>
            <a:ext cx="8915400" cy="1066800"/>
          </a:xfrm>
          <a:prstGeom prst="rect">
            <a:avLst/>
          </a:prstGeom>
          <a:solidFill>
            <a:srgbClr val="00FFFF"/>
          </a:solidFill>
          <a:ln w="38100" cmpd="dbl" algn="ctr">
            <a:noFill/>
            <a:miter lim="800000"/>
            <a:headEnd/>
            <a:tailEnd/>
          </a:ln>
          <a:effectLst/>
        </p:spPr>
        <p:txBody>
          <a:bodyPr>
            <a:spAutoFit/>
          </a:bodyPr>
          <a:lstStyle/>
          <a:p>
            <a:pPr>
              <a:spcBef>
                <a:spcPct val="50000"/>
              </a:spcBef>
              <a:buFont typeface="Wingdings" pitchFamily="2" charset="2"/>
              <a:buChar char="Ø"/>
            </a:pPr>
            <a:r>
              <a:rPr lang="en-US" sz="3200" u="sng">
                <a:solidFill>
                  <a:srgbClr val="FF0000"/>
                </a:solidFill>
                <a:latin typeface="VNI-Times" pitchFamily="2" charset="0"/>
              </a:rPr>
              <a:t>Noäi dung:</a:t>
            </a:r>
            <a:r>
              <a:rPr lang="en-US" sz="3200">
                <a:solidFill>
                  <a:srgbClr val="FF0000"/>
                </a:solidFill>
                <a:latin typeface="VNI-Times" pitchFamily="2" charset="0"/>
              </a:rPr>
              <a:t> Ca ngôïi veû ñeïp sinh ñoäng cuûa chuù chuoàn chuoàn nöôùc vaø caûnh ñeïp cuûa queâ höông.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1000"/>
                                        <p:tgtEl>
                                          <p:spTgt spid="212998"/>
                                        </p:tgtEl>
                                      </p:cBhvr>
                                    </p:animEffect>
                                    <p:set>
                                      <p:cBhvr>
                                        <p:cTn id="7" dur="1" fill="hold">
                                          <p:stCondLst>
                                            <p:cond delay="999"/>
                                          </p:stCondLst>
                                        </p:cTn>
                                        <p:tgtEl>
                                          <p:spTgt spid="2129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2999"/>
                                        </p:tgtEl>
                                        <p:attrNameLst>
                                          <p:attrName>style.visibility</p:attrName>
                                        </p:attrNameLst>
                                      </p:cBhvr>
                                      <p:to>
                                        <p:strVal val="visible"/>
                                      </p:to>
                                    </p:set>
                                    <p:animEffect transition="in" filter="fade">
                                      <p:cBhvr>
                                        <p:cTn id="12" dur="1000"/>
                                        <p:tgtEl>
                                          <p:spTgt spid="212999"/>
                                        </p:tgtEl>
                                      </p:cBhvr>
                                    </p:animEffect>
                                    <p:anim calcmode="lin" valueType="num">
                                      <p:cBhvr>
                                        <p:cTn id="13" dur="1000" fill="hold"/>
                                        <p:tgtEl>
                                          <p:spTgt spid="212999"/>
                                        </p:tgtEl>
                                        <p:attrNameLst>
                                          <p:attrName>ppt_x</p:attrName>
                                        </p:attrNameLst>
                                      </p:cBhvr>
                                      <p:tavLst>
                                        <p:tav tm="0">
                                          <p:val>
                                            <p:strVal val="#ppt_x"/>
                                          </p:val>
                                        </p:tav>
                                        <p:tav tm="100000">
                                          <p:val>
                                            <p:strVal val="#ppt_x"/>
                                          </p:val>
                                        </p:tav>
                                      </p:tavLst>
                                    </p:anim>
                                    <p:anim calcmode="lin" valueType="num">
                                      <p:cBhvr>
                                        <p:cTn id="14" dur="1000" fill="hold"/>
                                        <p:tgtEl>
                                          <p:spTgt spid="2129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animBg="1"/>
      <p:bldP spid="2129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4267200" y="3368675"/>
            <a:ext cx="4876800" cy="2041525"/>
          </a:xfrm>
          <a:prstGeom prst="rect">
            <a:avLst/>
          </a:prstGeom>
          <a:noFill/>
          <a:ln w="38100" cmpd="dbl" algn="ctr">
            <a:noFill/>
            <a:miter lim="800000"/>
            <a:headEnd/>
            <a:tailEnd/>
          </a:ln>
          <a:effectLst/>
        </p:spPr>
        <p:txBody>
          <a:bodyPr>
            <a:spAutoFit/>
          </a:bodyPr>
          <a:lstStyle/>
          <a:p>
            <a:pPr>
              <a:spcBef>
                <a:spcPct val="50000"/>
              </a:spcBef>
              <a:buSzPct val="70000"/>
              <a:buFont typeface="Wingdings" pitchFamily="2" charset="2"/>
              <a:buChar char="v"/>
            </a:pPr>
            <a:r>
              <a:rPr lang="en-US" sz="3200" u="sng">
                <a:solidFill>
                  <a:srgbClr val="0000CC"/>
                </a:solidFill>
                <a:latin typeface="VNI-Times" pitchFamily="2" charset="0"/>
              </a:rPr>
              <a:t>Noäi dung:</a:t>
            </a:r>
            <a:r>
              <a:rPr lang="en-US" sz="3200">
                <a:solidFill>
                  <a:srgbClr val="0000CC"/>
                </a:solidFill>
                <a:latin typeface="VNI-Times" pitchFamily="2" charset="0"/>
              </a:rPr>
              <a:t> Ca ngôïi  veû ñeïp sinh ñoäng cuûa chuù chuoàn chuoàn nöôùc vaø caûnh ñeïp cuûa queâ höông.</a:t>
            </a:r>
          </a:p>
        </p:txBody>
      </p:sp>
      <p:sp>
        <p:nvSpPr>
          <p:cNvPr id="268291" name="Text Box 3"/>
          <p:cNvSpPr txBox="1">
            <a:spLocks noChangeArrowheads="1"/>
          </p:cNvSpPr>
          <p:nvPr/>
        </p:nvSpPr>
        <p:spPr bwMode="auto">
          <a:xfrm>
            <a:off x="-228600" y="2362200"/>
            <a:ext cx="30480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66"/>
                </a:solidFill>
                <a:latin typeface="VNI Commerce" pitchFamily="2" charset="0"/>
              </a:rPr>
              <a:t> </a:t>
            </a:r>
            <a:r>
              <a:rPr lang="en-US" sz="3200">
                <a:solidFill>
                  <a:srgbClr val="FF0066"/>
                </a:solidFill>
                <a:latin typeface="VNI-Times" pitchFamily="2" charset="0"/>
              </a:rPr>
              <a:t>chuoàn chuoàn</a:t>
            </a:r>
            <a:r>
              <a:rPr lang="en-US" sz="2800">
                <a:solidFill>
                  <a:srgbClr val="FF0066"/>
                </a:solidFill>
                <a:latin typeface="VNI-Times" pitchFamily="2" charset="0"/>
              </a:rPr>
              <a:t>, </a:t>
            </a:r>
          </a:p>
        </p:txBody>
      </p:sp>
      <p:sp>
        <p:nvSpPr>
          <p:cNvPr id="268292" name="Text Box 4"/>
          <p:cNvSpPr txBox="1">
            <a:spLocks noChangeArrowheads="1"/>
          </p:cNvSpPr>
          <p:nvPr/>
        </p:nvSpPr>
        <p:spPr bwMode="auto">
          <a:xfrm>
            <a:off x="0" y="2819400"/>
            <a:ext cx="2438400" cy="579438"/>
          </a:xfrm>
          <a:prstGeom prst="rect">
            <a:avLst/>
          </a:prstGeom>
          <a:noFill/>
          <a:ln w="9525" algn="ctr">
            <a:noFill/>
            <a:miter lim="800000"/>
            <a:headEnd/>
            <a:tailEnd/>
          </a:ln>
          <a:effectLst/>
        </p:spPr>
        <p:txBody>
          <a:bodyPr>
            <a:spAutoFit/>
          </a:bodyPr>
          <a:lstStyle/>
          <a:p>
            <a:pPr algn="ctr">
              <a:spcBef>
                <a:spcPct val="50000"/>
              </a:spcBef>
            </a:pPr>
            <a:r>
              <a:rPr lang="en-US" sz="2800">
                <a:solidFill>
                  <a:srgbClr val="FF0066"/>
                </a:solidFill>
                <a:latin typeface="VNI Commerce" pitchFamily="2" charset="0"/>
              </a:rPr>
              <a:t> </a:t>
            </a:r>
            <a:r>
              <a:rPr lang="en-US" sz="3200">
                <a:solidFill>
                  <a:srgbClr val="FF0066"/>
                </a:solidFill>
                <a:latin typeface="VNI-Times" pitchFamily="2" charset="0"/>
              </a:rPr>
              <a:t>meânh moâng</a:t>
            </a:r>
            <a:r>
              <a:rPr lang="en-US" sz="2800">
                <a:solidFill>
                  <a:srgbClr val="FF0066"/>
                </a:solidFill>
                <a:latin typeface="VNI-Times" pitchFamily="2" charset="0"/>
              </a:rPr>
              <a:t>,</a:t>
            </a:r>
          </a:p>
        </p:txBody>
      </p:sp>
      <p:sp>
        <p:nvSpPr>
          <p:cNvPr id="268293" name="Text Box 5"/>
          <p:cNvSpPr txBox="1">
            <a:spLocks noChangeArrowheads="1"/>
          </p:cNvSpPr>
          <p:nvPr/>
        </p:nvSpPr>
        <p:spPr bwMode="auto">
          <a:xfrm>
            <a:off x="2133600" y="2819400"/>
            <a:ext cx="1828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66"/>
                </a:solidFill>
                <a:latin typeface="VNI Commerce" pitchFamily="2" charset="0"/>
              </a:rPr>
              <a:t> </a:t>
            </a:r>
            <a:r>
              <a:rPr lang="en-US" sz="3200">
                <a:solidFill>
                  <a:srgbClr val="FF0066"/>
                </a:solidFill>
                <a:latin typeface="VNI-Times" pitchFamily="2" charset="0"/>
              </a:rPr>
              <a:t>luyõ tre...</a:t>
            </a:r>
          </a:p>
        </p:txBody>
      </p:sp>
      <p:sp>
        <p:nvSpPr>
          <p:cNvPr id="268299" name="Text Box 11"/>
          <p:cNvSpPr txBox="1">
            <a:spLocks noChangeArrowheads="1"/>
          </p:cNvSpPr>
          <p:nvPr/>
        </p:nvSpPr>
        <p:spPr bwMode="auto">
          <a:xfrm>
            <a:off x="990600" y="15240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Luyeän ñoïc:</a:t>
            </a:r>
          </a:p>
        </p:txBody>
      </p:sp>
      <p:sp>
        <p:nvSpPr>
          <p:cNvPr id="268300" name="Text Box 12"/>
          <p:cNvSpPr txBox="1">
            <a:spLocks noChangeArrowheads="1"/>
          </p:cNvSpPr>
          <p:nvPr/>
        </p:nvSpPr>
        <p:spPr bwMode="auto">
          <a:xfrm>
            <a:off x="5562600" y="1524000"/>
            <a:ext cx="32004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Tìm hieåu baøi:</a:t>
            </a:r>
          </a:p>
        </p:txBody>
      </p:sp>
      <p:sp>
        <p:nvSpPr>
          <p:cNvPr id="268301" name="Line 13"/>
          <p:cNvSpPr>
            <a:spLocks noChangeShapeType="1"/>
          </p:cNvSpPr>
          <p:nvPr/>
        </p:nvSpPr>
        <p:spPr bwMode="auto">
          <a:xfrm>
            <a:off x="1371600" y="1981200"/>
            <a:ext cx="1524000" cy="0"/>
          </a:xfrm>
          <a:prstGeom prst="line">
            <a:avLst/>
          </a:prstGeom>
          <a:noFill/>
          <a:ln w="19050">
            <a:solidFill>
              <a:schemeClr val="bg2"/>
            </a:solidFill>
            <a:round/>
            <a:headEnd/>
            <a:tailEnd/>
          </a:ln>
          <a:effectLst/>
        </p:spPr>
        <p:txBody>
          <a:bodyPr/>
          <a:lstStyle/>
          <a:p>
            <a:endParaRPr lang="en-US"/>
          </a:p>
        </p:txBody>
      </p:sp>
      <p:grpSp>
        <p:nvGrpSpPr>
          <p:cNvPr id="268302" name="Group 14"/>
          <p:cNvGrpSpPr>
            <a:grpSpLocks/>
          </p:cNvGrpSpPr>
          <p:nvPr/>
        </p:nvGrpSpPr>
        <p:grpSpPr bwMode="auto">
          <a:xfrm>
            <a:off x="2971800" y="1981200"/>
            <a:ext cx="2667000" cy="3733800"/>
            <a:chOff x="1968" y="1344"/>
            <a:chExt cx="1680" cy="2352"/>
          </a:xfrm>
        </p:grpSpPr>
        <p:sp>
          <p:nvSpPr>
            <p:cNvPr id="268303" name="Line 15"/>
            <p:cNvSpPr>
              <a:spLocks noChangeShapeType="1"/>
            </p:cNvSpPr>
            <p:nvPr/>
          </p:nvSpPr>
          <p:spPr bwMode="auto">
            <a:xfrm flipH="1">
              <a:off x="2784" y="1344"/>
              <a:ext cx="0" cy="2352"/>
            </a:xfrm>
            <a:prstGeom prst="line">
              <a:avLst/>
            </a:prstGeom>
            <a:noFill/>
            <a:ln w="28575">
              <a:solidFill>
                <a:schemeClr val="bg2"/>
              </a:solidFill>
              <a:round/>
              <a:headEnd/>
              <a:tailEnd/>
            </a:ln>
            <a:effectLst/>
          </p:spPr>
          <p:txBody>
            <a:bodyPr/>
            <a:lstStyle/>
            <a:p>
              <a:endParaRPr lang="en-US"/>
            </a:p>
          </p:txBody>
        </p:sp>
        <p:sp>
          <p:nvSpPr>
            <p:cNvPr id="268304" name="Line 16"/>
            <p:cNvSpPr>
              <a:spLocks noChangeShapeType="1"/>
            </p:cNvSpPr>
            <p:nvPr/>
          </p:nvSpPr>
          <p:spPr bwMode="auto">
            <a:xfrm flipH="1">
              <a:off x="1968" y="1344"/>
              <a:ext cx="1680" cy="0"/>
            </a:xfrm>
            <a:prstGeom prst="line">
              <a:avLst/>
            </a:prstGeom>
            <a:noFill/>
            <a:ln w="28575">
              <a:solidFill>
                <a:schemeClr val="bg2"/>
              </a:solidFill>
              <a:round/>
              <a:headEnd/>
              <a:tailEnd/>
            </a:ln>
            <a:effectLst/>
          </p:spPr>
          <p:txBody>
            <a:bodyPr/>
            <a:lstStyle/>
            <a:p>
              <a:endParaRPr lang="en-US"/>
            </a:p>
          </p:txBody>
        </p:sp>
      </p:grpSp>
      <p:sp>
        <p:nvSpPr>
          <p:cNvPr id="268305" name="Line 17"/>
          <p:cNvSpPr>
            <a:spLocks noChangeShapeType="1"/>
          </p:cNvSpPr>
          <p:nvPr/>
        </p:nvSpPr>
        <p:spPr bwMode="auto">
          <a:xfrm>
            <a:off x="6019800" y="1981200"/>
            <a:ext cx="1905000" cy="0"/>
          </a:xfrm>
          <a:prstGeom prst="line">
            <a:avLst/>
          </a:prstGeom>
          <a:noFill/>
          <a:ln w="19050">
            <a:solidFill>
              <a:schemeClr val="bg2"/>
            </a:solidFill>
            <a:round/>
            <a:headEnd/>
            <a:tailEnd/>
          </a:ln>
          <a:effectLst/>
        </p:spPr>
        <p:txBody>
          <a:bodyPr/>
          <a:lstStyle/>
          <a:p>
            <a:endParaRPr lang="en-US"/>
          </a:p>
        </p:txBody>
      </p:sp>
      <p:sp>
        <p:nvSpPr>
          <p:cNvPr id="268307" name="Text Box 19"/>
          <p:cNvSpPr txBox="1">
            <a:spLocks noChangeArrowheads="1"/>
          </p:cNvSpPr>
          <p:nvPr/>
        </p:nvSpPr>
        <p:spPr bwMode="auto">
          <a:xfrm>
            <a:off x="6324600" y="2362200"/>
            <a:ext cx="19050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None/>
            </a:pPr>
            <a:r>
              <a:rPr lang="en-US" sz="3200">
                <a:solidFill>
                  <a:srgbClr val="FF0000"/>
                </a:solidFill>
                <a:latin typeface="VNI-Times" pitchFamily="2" charset="0"/>
              </a:rPr>
              <a:t>phaân vaân</a:t>
            </a:r>
            <a:r>
              <a:rPr lang="en-US" sz="2800">
                <a:solidFill>
                  <a:srgbClr val="FF0000"/>
                </a:solidFill>
                <a:latin typeface="VNI-Times" pitchFamily="2" charset="0"/>
              </a:rPr>
              <a:t>, </a:t>
            </a:r>
          </a:p>
        </p:txBody>
      </p:sp>
      <p:sp>
        <p:nvSpPr>
          <p:cNvPr id="268309" name="Text Box 21"/>
          <p:cNvSpPr txBox="1">
            <a:spLocks noChangeArrowheads="1"/>
          </p:cNvSpPr>
          <p:nvPr/>
        </p:nvSpPr>
        <p:spPr bwMode="auto">
          <a:xfrm>
            <a:off x="4419600" y="2849563"/>
            <a:ext cx="2514600" cy="579437"/>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None/>
            </a:pPr>
            <a:r>
              <a:rPr lang="en-US" sz="3200">
                <a:solidFill>
                  <a:srgbClr val="FF0000"/>
                </a:solidFill>
                <a:latin typeface="VNI-Times" pitchFamily="2" charset="0"/>
              </a:rPr>
              <a:t>thung thaêng </a:t>
            </a:r>
          </a:p>
        </p:txBody>
      </p:sp>
      <p:sp>
        <p:nvSpPr>
          <p:cNvPr id="268310" name="Text Box 22"/>
          <p:cNvSpPr txBox="1">
            <a:spLocks noChangeArrowheads="1"/>
          </p:cNvSpPr>
          <p:nvPr/>
        </p:nvSpPr>
        <p:spPr bwMode="auto">
          <a:xfrm>
            <a:off x="4191000" y="2362200"/>
            <a:ext cx="22098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00"/>
                </a:solidFill>
                <a:latin typeface="VNI Commerce" pitchFamily="2" charset="0"/>
              </a:rPr>
              <a:t> </a:t>
            </a:r>
            <a:r>
              <a:rPr lang="en-US" sz="3200">
                <a:solidFill>
                  <a:srgbClr val="FF0000"/>
                </a:solidFill>
                <a:latin typeface="VNI-Times" pitchFamily="2" charset="0"/>
              </a:rPr>
              <a:t>loäc vöøng</a:t>
            </a:r>
            <a:r>
              <a:rPr lang="en-US" sz="2800">
                <a:solidFill>
                  <a:srgbClr val="FF0000"/>
                </a:solidFill>
                <a:latin typeface="VNI-Times" pitchFamily="2" charset="0"/>
              </a:rPr>
              <a:t>, </a:t>
            </a:r>
          </a:p>
        </p:txBody>
      </p:sp>
      <p:sp>
        <p:nvSpPr>
          <p:cNvPr id="268311" name="Text Box 23"/>
          <p:cNvSpPr txBox="1">
            <a:spLocks noChangeArrowheads="1"/>
          </p:cNvSpPr>
          <p:nvPr/>
        </p:nvSpPr>
        <p:spPr bwMode="auto">
          <a:xfrm>
            <a:off x="0" y="3352800"/>
            <a:ext cx="4267200" cy="1554163"/>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FF"/>
                </a:solidFill>
                <a:latin typeface="VNI-Times" pitchFamily="2" charset="0"/>
              </a:rPr>
              <a:t>OÂi chao! Chuù chuoàn chuoàn nöôùc môùi ñeïp laøm sao !</a:t>
            </a:r>
          </a:p>
        </p:txBody>
      </p:sp>
      <p:sp>
        <p:nvSpPr>
          <p:cNvPr id="268312" name="Text Box 24"/>
          <p:cNvSpPr txBox="1">
            <a:spLocks noChangeArrowheads="1"/>
          </p:cNvSpPr>
          <p:nvPr/>
        </p:nvSpPr>
        <p:spPr bwMode="auto">
          <a:xfrm>
            <a:off x="2209800" y="2362200"/>
            <a:ext cx="25146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Times" pitchFamily="2" charset="0"/>
              </a:rPr>
              <a:t>ñoät nhieân</a:t>
            </a:r>
            <a:r>
              <a:rPr lang="en-US" sz="2800">
                <a:solidFill>
                  <a:srgbClr val="FF0000"/>
                </a:solidFill>
                <a:latin typeface="VNI-Times" pitchFamily="2" charset="0"/>
              </a:rPr>
              <a:t>,</a:t>
            </a:r>
            <a:r>
              <a:rPr lang="en-US" sz="2800">
                <a:solidFill>
                  <a:srgbClr val="FF0000"/>
                </a:solidFill>
                <a:latin typeface="VNI Commerce" pitchFamily="2" charset="0"/>
              </a:rPr>
              <a: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Text Box 9"/>
          <p:cNvSpPr txBox="1">
            <a:spLocks noChangeArrowheads="1"/>
          </p:cNvSpPr>
          <p:nvPr/>
        </p:nvSpPr>
        <p:spPr bwMode="auto">
          <a:xfrm>
            <a:off x="0" y="1066800"/>
            <a:ext cx="3962400" cy="641350"/>
          </a:xfrm>
          <a:prstGeom prst="rect">
            <a:avLst/>
          </a:prstGeom>
          <a:noFill/>
          <a:ln w="9525" algn="ctr">
            <a:noFill/>
            <a:miter lim="800000"/>
            <a:headEnd/>
            <a:tailEnd/>
          </a:ln>
          <a:effectLst/>
        </p:spPr>
        <p:txBody>
          <a:bodyPr>
            <a:spAutoFit/>
          </a:bodyPr>
          <a:lstStyle/>
          <a:p>
            <a:pPr algn="ctr" eaLnBrk="1" hangingPunct="1">
              <a:spcBef>
                <a:spcPct val="50000"/>
              </a:spcBef>
              <a:buFont typeface="Wingdings" pitchFamily="2" charset="2"/>
              <a:buChar char="v"/>
            </a:pPr>
            <a:r>
              <a:rPr lang="en-US" sz="3600" u="sng">
                <a:solidFill>
                  <a:srgbClr val="000099"/>
                </a:solidFill>
                <a:latin typeface="VNI-Times" pitchFamily="2" charset="0"/>
              </a:rPr>
              <a:t>Kieåm tra baøi cuõ:</a:t>
            </a:r>
          </a:p>
        </p:txBody>
      </p:sp>
      <p:pic>
        <p:nvPicPr>
          <p:cNvPr id="53259" name="Picture 11" descr="1611829"/>
          <p:cNvPicPr>
            <a:picLocks noChangeAspect="1" noChangeArrowheads="1"/>
          </p:cNvPicPr>
          <p:nvPr/>
        </p:nvPicPr>
        <p:blipFill>
          <a:blip r:embed="rId2"/>
          <a:srcRect/>
          <a:stretch>
            <a:fillRect/>
          </a:stretch>
        </p:blipFill>
        <p:spPr bwMode="auto">
          <a:xfrm>
            <a:off x="0" y="2971800"/>
            <a:ext cx="4648200" cy="3763963"/>
          </a:xfrm>
          <a:prstGeom prst="rect">
            <a:avLst/>
          </a:prstGeom>
          <a:solidFill>
            <a:schemeClr val="accent1"/>
          </a:solidFill>
        </p:spPr>
      </p:pic>
      <p:sp>
        <p:nvSpPr>
          <p:cNvPr id="53266" name="Text Box 18"/>
          <p:cNvSpPr txBox="1">
            <a:spLocks noChangeArrowheads="1"/>
          </p:cNvSpPr>
          <p:nvPr/>
        </p:nvSpPr>
        <p:spPr bwMode="auto">
          <a:xfrm>
            <a:off x="4648200" y="3048000"/>
            <a:ext cx="4495800" cy="3937000"/>
          </a:xfrm>
          <a:prstGeom prst="rect">
            <a:avLst/>
          </a:prstGeom>
          <a:noFill/>
          <a:ln w="9525" algn="ctr">
            <a:noFill/>
            <a:miter lim="800000"/>
            <a:headEnd/>
            <a:tailEnd/>
          </a:ln>
          <a:effectLst/>
        </p:spPr>
        <p:txBody>
          <a:bodyPr>
            <a:spAutoFit/>
          </a:bodyPr>
          <a:lstStyle/>
          <a:p>
            <a:pPr>
              <a:spcBef>
                <a:spcPct val="50000"/>
              </a:spcBef>
              <a:buFont typeface="Wingdings" pitchFamily="2" charset="2"/>
              <a:buChar char="Ø"/>
            </a:pPr>
            <a:r>
              <a:rPr lang="en-US" sz="3600">
                <a:solidFill>
                  <a:srgbClr val="FF3300"/>
                </a:solidFill>
                <a:latin typeface="VNI-Times" pitchFamily="2" charset="0"/>
              </a:rPr>
              <a:t>Ba taàng vôùi nhöõng ngoïn thaùp lôùn.</a:t>
            </a:r>
          </a:p>
          <a:p>
            <a:pPr>
              <a:spcBef>
                <a:spcPct val="50000"/>
              </a:spcBef>
              <a:buFont typeface="Wingdings" pitchFamily="2" charset="2"/>
              <a:buChar char="Ø"/>
            </a:pPr>
            <a:r>
              <a:rPr lang="en-US" sz="3600">
                <a:solidFill>
                  <a:srgbClr val="FF3300"/>
                </a:solidFill>
                <a:latin typeface="VNI-Times" pitchFamily="2" charset="0"/>
              </a:rPr>
              <a:t>Ba taàng haønh lang daøi gaàn 1500 m.</a:t>
            </a:r>
          </a:p>
          <a:p>
            <a:pPr>
              <a:spcBef>
                <a:spcPct val="50000"/>
              </a:spcBef>
              <a:buFont typeface="Wingdings" pitchFamily="2" charset="2"/>
              <a:buChar char="Ø"/>
            </a:pPr>
            <a:r>
              <a:rPr lang="en-US" sz="3600">
                <a:solidFill>
                  <a:srgbClr val="FF3300"/>
                </a:solidFill>
                <a:latin typeface="VNI-Times" pitchFamily="2" charset="0"/>
              </a:rPr>
              <a:t>Coù 398 gian phoøng………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53257"/>
                                        </p:tgtEl>
                                        <p:attrNameLst>
                                          <p:attrName>style.visibility</p:attrName>
                                        </p:attrNameLst>
                                      </p:cBhvr>
                                      <p:to>
                                        <p:strVal val="visible"/>
                                      </p:to>
                                    </p:set>
                                    <p:anim calcmode="lin" valueType="num">
                                      <p:cBhvr>
                                        <p:cTn id="7" dur="1000" fill="hold"/>
                                        <p:tgtEl>
                                          <p:spTgt spid="53257"/>
                                        </p:tgtEl>
                                        <p:attrNameLst>
                                          <p:attrName>ppt_x</p:attrName>
                                        </p:attrNameLst>
                                      </p:cBhvr>
                                      <p:tavLst>
                                        <p:tav tm="0">
                                          <p:val>
                                            <p:strVal val="#ppt_x-.2"/>
                                          </p:val>
                                        </p:tav>
                                        <p:tav tm="100000">
                                          <p:val>
                                            <p:strVal val="#ppt_x"/>
                                          </p:val>
                                        </p:tav>
                                      </p:tavLst>
                                    </p:anim>
                                    <p:anim calcmode="lin" valueType="num">
                                      <p:cBhvr>
                                        <p:cTn id="8" dur="1000" fill="hold"/>
                                        <p:tgtEl>
                                          <p:spTgt spid="532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3259"/>
                                        </p:tgtEl>
                                        <p:attrNameLst>
                                          <p:attrName>style.visibility</p:attrName>
                                        </p:attrNameLst>
                                      </p:cBhvr>
                                      <p:to>
                                        <p:strVal val="visible"/>
                                      </p:to>
                                    </p:set>
                                    <p:anim calcmode="lin" valueType="num">
                                      <p:cBhvr>
                                        <p:cTn id="14" dur="500" fill="hold"/>
                                        <p:tgtEl>
                                          <p:spTgt spid="53259"/>
                                        </p:tgtEl>
                                        <p:attrNameLst>
                                          <p:attrName>ppt_w</p:attrName>
                                        </p:attrNameLst>
                                      </p:cBhvr>
                                      <p:tavLst>
                                        <p:tav tm="0">
                                          <p:val>
                                            <p:fltVal val="0"/>
                                          </p:val>
                                        </p:tav>
                                        <p:tav tm="100000">
                                          <p:val>
                                            <p:strVal val="#ppt_w"/>
                                          </p:val>
                                        </p:tav>
                                      </p:tavLst>
                                    </p:anim>
                                    <p:anim calcmode="lin" valueType="num">
                                      <p:cBhvr>
                                        <p:cTn id="15" dur="500" fill="hold"/>
                                        <p:tgtEl>
                                          <p:spTgt spid="53259"/>
                                        </p:tgtEl>
                                        <p:attrNameLst>
                                          <p:attrName>ppt_h</p:attrName>
                                        </p:attrNameLst>
                                      </p:cBhvr>
                                      <p:tavLst>
                                        <p:tav tm="0">
                                          <p:val>
                                            <p:fltVal val="0"/>
                                          </p:val>
                                        </p:tav>
                                        <p:tav tm="100000">
                                          <p:val>
                                            <p:strVal val="#ppt_h"/>
                                          </p:val>
                                        </p:tav>
                                      </p:tavLst>
                                    </p:anim>
                                    <p:anim calcmode="lin" valueType="num">
                                      <p:cBhvr>
                                        <p:cTn id="16" dur="500" fill="hold"/>
                                        <p:tgtEl>
                                          <p:spTgt spid="53259"/>
                                        </p:tgtEl>
                                        <p:attrNameLst>
                                          <p:attrName>style.rotation</p:attrName>
                                        </p:attrNameLst>
                                      </p:cBhvr>
                                      <p:tavLst>
                                        <p:tav tm="0">
                                          <p:val>
                                            <p:fltVal val="360"/>
                                          </p:val>
                                        </p:tav>
                                        <p:tav tm="100000">
                                          <p:val>
                                            <p:fltVal val="0"/>
                                          </p:val>
                                        </p:tav>
                                      </p:tavLst>
                                    </p:anim>
                                    <p:animEffect transition="in" filter="fade">
                                      <p:cBhvr>
                                        <p:cTn id="17" dur="500"/>
                                        <p:tgtEl>
                                          <p:spTgt spid="53259"/>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53266"/>
                                        </p:tgtEl>
                                        <p:attrNameLst>
                                          <p:attrName>style.visibility</p:attrName>
                                        </p:attrNameLst>
                                      </p:cBhvr>
                                      <p:to>
                                        <p:strVal val="visible"/>
                                      </p:to>
                                    </p:set>
                                    <p:anim calcmode="lin" valueType="num">
                                      <p:cBhvr>
                                        <p:cTn id="20" dur="500" fill="hold"/>
                                        <p:tgtEl>
                                          <p:spTgt spid="53266"/>
                                        </p:tgtEl>
                                        <p:attrNameLst>
                                          <p:attrName>ppt_w</p:attrName>
                                        </p:attrNameLst>
                                      </p:cBhvr>
                                      <p:tavLst>
                                        <p:tav tm="0">
                                          <p:val>
                                            <p:fltVal val="0"/>
                                          </p:val>
                                        </p:tav>
                                        <p:tav tm="100000">
                                          <p:val>
                                            <p:strVal val="#ppt_w"/>
                                          </p:val>
                                        </p:tav>
                                      </p:tavLst>
                                    </p:anim>
                                    <p:anim calcmode="lin" valueType="num">
                                      <p:cBhvr>
                                        <p:cTn id="21" dur="500" fill="hold"/>
                                        <p:tgtEl>
                                          <p:spTgt spid="53266"/>
                                        </p:tgtEl>
                                        <p:attrNameLst>
                                          <p:attrName>ppt_h</p:attrName>
                                        </p:attrNameLst>
                                      </p:cBhvr>
                                      <p:tavLst>
                                        <p:tav tm="0">
                                          <p:val>
                                            <p:fltVal val="0"/>
                                          </p:val>
                                        </p:tav>
                                        <p:tav tm="100000">
                                          <p:val>
                                            <p:strVal val="#ppt_h"/>
                                          </p:val>
                                        </p:tav>
                                      </p:tavLst>
                                    </p:anim>
                                    <p:anim calcmode="lin" valueType="num">
                                      <p:cBhvr>
                                        <p:cTn id="22" dur="500" fill="hold"/>
                                        <p:tgtEl>
                                          <p:spTgt spid="53266"/>
                                        </p:tgtEl>
                                        <p:attrNameLst>
                                          <p:attrName>style.rotation</p:attrName>
                                        </p:attrNameLst>
                                      </p:cBhvr>
                                      <p:tavLst>
                                        <p:tav tm="0">
                                          <p:val>
                                            <p:fltVal val="360"/>
                                          </p:val>
                                        </p:tav>
                                        <p:tav tm="100000">
                                          <p:val>
                                            <p:fltVal val="0"/>
                                          </p:val>
                                        </p:tav>
                                      </p:tavLst>
                                    </p:anim>
                                    <p:animEffect transition="in" filter="fade">
                                      <p:cBhvr>
                                        <p:cTn id="23" dur="500"/>
                                        <p:tgtEl>
                                          <p:spTgt spid="53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1"/>
      <p:bldP spid="53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ChangeArrowheads="1"/>
          </p:cNvSpPr>
          <p:nvPr/>
        </p:nvSpPr>
        <p:spPr bwMode="auto">
          <a:xfrm>
            <a:off x="4572000" y="2667000"/>
            <a:ext cx="4572000" cy="3503613"/>
          </a:xfrm>
          <a:prstGeom prst="rect">
            <a:avLst/>
          </a:prstGeom>
          <a:noFill/>
          <a:ln w="9525" algn="ctr">
            <a:noFill/>
            <a:miter lim="800000"/>
            <a:headEnd/>
            <a:tailEnd/>
          </a:ln>
          <a:effectLst/>
        </p:spPr>
        <p:txBody>
          <a:bodyPr>
            <a:spAutoFit/>
          </a:bodyPr>
          <a:lstStyle/>
          <a:p>
            <a:pPr eaLnBrk="1" hangingPunct="1">
              <a:spcBef>
                <a:spcPct val="50000"/>
              </a:spcBef>
              <a:buFont typeface="Wingdings" pitchFamily="2" charset="2"/>
              <a:buChar char="Ø"/>
            </a:pPr>
            <a:r>
              <a:rPr lang="en-US" sz="3200">
                <a:solidFill>
                  <a:srgbClr val="FF0000"/>
                </a:solidFill>
                <a:latin typeface="VNI-Times" pitchFamily="2" charset="0"/>
              </a:rPr>
              <a:t>Luùc hoaøng hoân</a:t>
            </a:r>
            <a:r>
              <a:rPr lang="en-US" sz="3200">
                <a:solidFill>
                  <a:srgbClr val="FF0000"/>
                </a:solidFill>
                <a:latin typeface="VNI Times" pitchFamily="2" charset="0"/>
              </a:rPr>
              <a:t>,</a:t>
            </a:r>
            <a:r>
              <a:rPr lang="en-US" sz="3200">
                <a:solidFill>
                  <a:srgbClr val="FF0000"/>
                </a:solidFill>
                <a:latin typeface="VNI-Times" pitchFamily="2" charset="0"/>
              </a:rPr>
              <a:t> AÊng –co Vaùt thaät huy hoaøng, nhöõng ngoïn thaùp cao vuùt giöõa nhöõng chuøm laù thoát noát xoaø taùn troøn...uy nghi thaâm nghieâm döôùi aùnh chieàu vaøng… ...ngaùch ñaù.</a:t>
            </a:r>
          </a:p>
        </p:txBody>
      </p:sp>
      <p:pic>
        <p:nvPicPr>
          <p:cNvPr id="172039" name="Picture 7" descr="New Picture (1)"/>
          <p:cNvPicPr>
            <a:picLocks noChangeAspect="1" noChangeArrowheads="1"/>
          </p:cNvPicPr>
          <p:nvPr/>
        </p:nvPicPr>
        <p:blipFill>
          <a:blip r:embed="rId2"/>
          <a:srcRect t="8824" b="8824"/>
          <a:stretch>
            <a:fillRect/>
          </a:stretch>
        </p:blipFill>
        <p:spPr bwMode="auto">
          <a:xfrm>
            <a:off x="0" y="2895600"/>
            <a:ext cx="4495800" cy="3962400"/>
          </a:xfrm>
          <a:prstGeom prst="rect">
            <a:avLst/>
          </a:prstGeom>
          <a:solidFill>
            <a:schemeClr val="accent1"/>
          </a:solidFill>
        </p:spPr>
      </p:pic>
      <p:sp>
        <p:nvSpPr>
          <p:cNvPr id="172040" name="Text Box 8"/>
          <p:cNvSpPr txBox="1">
            <a:spLocks noChangeArrowheads="1"/>
          </p:cNvSpPr>
          <p:nvPr/>
        </p:nvSpPr>
        <p:spPr bwMode="auto">
          <a:xfrm>
            <a:off x="-533400" y="1447800"/>
            <a:ext cx="9448800" cy="1373188"/>
          </a:xfrm>
          <a:prstGeom prst="rect">
            <a:avLst/>
          </a:prstGeom>
          <a:noFill/>
          <a:ln w="9525" algn="ctr">
            <a:noFill/>
            <a:miter lim="800000"/>
            <a:headEnd/>
            <a:tailEnd/>
          </a:ln>
          <a:effectLst/>
        </p:spPr>
        <p:txBody>
          <a:bodyPr>
            <a:spAutoFit/>
          </a:bodyPr>
          <a:lstStyle/>
          <a:p>
            <a:pPr algn="ctr" eaLnBrk="1" hangingPunct="1">
              <a:spcBef>
                <a:spcPct val="50000"/>
              </a:spcBef>
            </a:pPr>
            <a:r>
              <a:rPr lang="en-US" sz="3600">
                <a:solidFill>
                  <a:srgbClr val="0000CC"/>
                </a:solidFill>
                <a:latin typeface="VNI-Times" pitchFamily="2" charset="0"/>
              </a:rPr>
              <a:t>Ñoïc ñoaïn 3 vaø traû lôøi caâu hoûi:</a:t>
            </a:r>
          </a:p>
          <a:p>
            <a:pPr algn="ctr" eaLnBrk="1" hangingPunct="1">
              <a:spcBef>
                <a:spcPct val="50000"/>
              </a:spcBef>
              <a:buFont typeface="Wingdings" pitchFamily="2" charset="2"/>
              <a:buChar char="Ø"/>
            </a:pPr>
            <a:r>
              <a:rPr lang="en-US" sz="3200">
                <a:solidFill>
                  <a:srgbClr val="0000CC"/>
                </a:solidFill>
                <a:latin typeface="VNI-Times" pitchFamily="2" charset="0"/>
              </a:rPr>
              <a:t>Phong caûnh khu ñeàn vaøo luùc hoaøng hoân coù gì ñeïp?</a:t>
            </a:r>
          </a:p>
        </p:txBody>
      </p:sp>
      <p:sp>
        <p:nvSpPr>
          <p:cNvPr id="172041" name="Text Box 9"/>
          <p:cNvSpPr txBox="1">
            <a:spLocks noChangeArrowheads="1"/>
          </p:cNvSpPr>
          <p:nvPr/>
        </p:nvSpPr>
        <p:spPr bwMode="auto">
          <a:xfrm>
            <a:off x="0" y="914400"/>
            <a:ext cx="3962400" cy="641350"/>
          </a:xfrm>
          <a:prstGeom prst="rect">
            <a:avLst/>
          </a:prstGeom>
          <a:noFill/>
          <a:ln w="9525" algn="ctr">
            <a:noFill/>
            <a:miter lim="800000"/>
            <a:headEnd/>
            <a:tailEnd/>
          </a:ln>
          <a:effectLst/>
        </p:spPr>
        <p:txBody>
          <a:bodyPr>
            <a:spAutoFit/>
          </a:bodyPr>
          <a:lstStyle/>
          <a:p>
            <a:pPr algn="ctr" eaLnBrk="1" hangingPunct="1">
              <a:spcBef>
                <a:spcPct val="50000"/>
              </a:spcBef>
              <a:buFont typeface="Wingdings" pitchFamily="2" charset="2"/>
              <a:buChar char="v"/>
            </a:pPr>
            <a:r>
              <a:rPr lang="en-US" sz="3600" u="sng">
                <a:solidFill>
                  <a:srgbClr val="000099"/>
                </a:solidFill>
                <a:latin typeface="VNI-Times" pitchFamily="2" charset="0"/>
              </a:rPr>
              <a:t>Kieåm tra baøi cuõ: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2040"/>
                                        </p:tgtEl>
                                        <p:attrNameLst>
                                          <p:attrName>style.visibility</p:attrName>
                                        </p:attrNameLst>
                                      </p:cBhvr>
                                      <p:to>
                                        <p:strVal val="visible"/>
                                      </p:to>
                                    </p:set>
                                    <p:animEffect transition="in" filter="barn(inHorizontal)">
                                      <p:cBhvr>
                                        <p:cTn id="7" dur="500"/>
                                        <p:tgtEl>
                                          <p:spTgt spid="17204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72039"/>
                                        </p:tgtEl>
                                        <p:attrNameLst>
                                          <p:attrName>style.visibility</p:attrName>
                                        </p:attrNameLst>
                                      </p:cBhvr>
                                      <p:to>
                                        <p:strVal val="visible"/>
                                      </p:to>
                                    </p:set>
                                    <p:animEffect transition="in" filter="wedge">
                                      <p:cBhvr>
                                        <p:cTn id="12" dur="500"/>
                                        <p:tgtEl>
                                          <p:spTgt spid="172039"/>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72036"/>
                                        </p:tgtEl>
                                        <p:attrNameLst>
                                          <p:attrName>style.visibility</p:attrName>
                                        </p:attrNameLst>
                                      </p:cBhvr>
                                      <p:to>
                                        <p:strVal val="visible"/>
                                      </p:to>
                                    </p:set>
                                    <p:animEffect transition="in" filter="wedge">
                                      <p:cBhvr>
                                        <p:cTn id="15" dur="5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CON CHUON CHUON NUOC"/>
          <p:cNvPicPr>
            <a:picLocks noChangeAspect="1" noChangeArrowheads="1"/>
          </p:cNvPicPr>
          <p:nvPr/>
        </p:nvPicPr>
        <p:blipFill>
          <a:blip r:embed="rId2"/>
          <a:srcRect/>
          <a:stretch>
            <a:fillRect/>
          </a:stretch>
        </p:blipFill>
        <p:spPr bwMode="auto">
          <a:xfrm>
            <a:off x="0" y="0"/>
            <a:ext cx="9144000" cy="6934200"/>
          </a:xfrm>
          <a:prstGeom prst="rect">
            <a:avLst/>
          </a:prstGeom>
          <a:solidFill>
            <a:srgbClr val="FFFF00"/>
          </a:solid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2133600" y="152400"/>
            <a:ext cx="4419600" cy="366713"/>
          </a:xfrm>
          <a:prstGeom prst="rect">
            <a:avLst/>
          </a:prstGeom>
          <a:noFill/>
          <a:ln w="9525" algn="ctr">
            <a:noFill/>
            <a:miter lim="800000"/>
            <a:headEnd/>
            <a:tailEnd/>
          </a:ln>
          <a:effectLst/>
        </p:spPr>
        <p:txBody>
          <a:bodyPr>
            <a:spAutoFit/>
          </a:bodyPr>
          <a:lstStyle/>
          <a:p>
            <a:pPr>
              <a:spcBef>
                <a:spcPct val="50000"/>
              </a:spcBef>
            </a:pPr>
            <a:endParaRPr lang="en-US">
              <a:latin typeface="Arial" charset="0"/>
            </a:endParaRPr>
          </a:p>
        </p:txBody>
      </p:sp>
      <p:sp>
        <p:nvSpPr>
          <p:cNvPr id="52230" name="Text Box 6"/>
          <p:cNvSpPr txBox="1">
            <a:spLocks noChangeArrowheads="1"/>
          </p:cNvSpPr>
          <p:nvPr/>
        </p:nvSpPr>
        <p:spPr bwMode="auto">
          <a:xfrm>
            <a:off x="3581400" y="457200"/>
            <a:ext cx="2438400" cy="579438"/>
          </a:xfrm>
          <a:prstGeom prst="rect">
            <a:avLst/>
          </a:prstGeom>
          <a:noFill/>
          <a:ln w="9525" algn="ctr">
            <a:noFill/>
            <a:miter lim="800000"/>
            <a:headEnd/>
            <a:tailEnd/>
          </a:ln>
          <a:effectLst/>
        </p:spPr>
        <p:txBody>
          <a:bodyPr>
            <a:spAutoFit/>
          </a:bodyPr>
          <a:lstStyle/>
          <a:p>
            <a:pPr>
              <a:spcBef>
                <a:spcPct val="50000"/>
              </a:spcBef>
            </a:pPr>
            <a:r>
              <a:rPr lang="en-US" sz="3200" u="sng">
                <a:solidFill>
                  <a:srgbClr val="000000"/>
                </a:solidFill>
                <a:latin typeface="VNI-Times" pitchFamily="2" charset="0"/>
              </a:rPr>
              <a:t>Taäp ñoïc:</a:t>
            </a:r>
          </a:p>
        </p:txBody>
      </p:sp>
      <p:sp>
        <p:nvSpPr>
          <p:cNvPr id="52234" name="Text Box 10"/>
          <p:cNvSpPr txBox="1">
            <a:spLocks noChangeArrowheads="1"/>
          </p:cNvSpPr>
          <p:nvPr/>
        </p:nvSpPr>
        <p:spPr bwMode="auto">
          <a:xfrm>
            <a:off x="1828800" y="990600"/>
            <a:ext cx="5334000" cy="519113"/>
          </a:xfrm>
          <a:prstGeom prst="rect">
            <a:avLst/>
          </a:prstGeom>
          <a:noFill/>
          <a:ln w="9525" algn="ctr">
            <a:noFill/>
            <a:miter lim="800000"/>
            <a:headEnd/>
            <a:tailEnd/>
          </a:ln>
          <a:effectLst/>
        </p:spPr>
        <p:txBody>
          <a:bodyPr>
            <a:spAutoFit/>
          </a:bodyPr>
          <a:lstStyle/>
          <a:p>
            <a:pPr>
              <a:spcBef>
                <a:spcPct val="50000"/>
              </a:spcBef>
            </a:pPr>
            <a:r>
              <a:rPr lang="en-US" sz="2800" b="1" i="1" dirty="0">
                <a:solidFill>
                  <a:srgbClr val="0000CC"/>
                </a:solidFill>
                <a:latin typeface="VNI-Bodon" pitchFamily="2" charset="0"/>
              </a:rPr>
              <a:t>CON </a:t>
            </a:r>
            <a:r>
              <a:rPr lang="en-US" sz="2800" b="1" i="1" dirty="0" smtClean="0">
                <a:solidFill>
                  <a:srgbClr val="0000CC"/>
                </a:solidFill>
                <a:latin typeface="VNI-Bodon" pitchFamily="2" charset="0"/>
              </a:rPr>
              <a:t>CHUON </a:t>
            </a:r>
            <a:r>
              <a:rPr lang="en-US" sz="2800" b="1" i="1" dirty="0" err="1" smtClean="0">
                <a:solidFill>
                  <a:srgbClr val="0000CC"/>
                </a:solidFill>
                <a:latin typeface="VNI-Bodon" pitchFamily="2" charset="0"/>
              </a:rPr>
              <a:t>CHUON</a:t>
            </a:r>
            <a:r>
              <a:rPr lang="en-US" sz="2800" b="1" i="1" dirty="0" smtClean="0">
                <a:solidFill>
                  <a:srgbClr val="0000CC"/>
                </a:solidFill>
                <a:latin typeface="VNI-Bodon" pitchFamily="2" charset="0"/>
              </a:rPr>
              <a:t> NUOC</a:t>
            </a:r>
            <a:endParaRPr lang="en-US" sz="2800" b="1" i="1" dirty="0">
              <a:solidFill>
                <a:srgbClr val="0000CC"/>
              </a:solidFill>
              <a:latin typeface="VNI-Bodon" pitchFamily="2" charset="0"/>
            </a:endParaRPr>
          </a:p>
        </p:txBody>
      </p:sp>
      <p:sp>
        <p:nvSpPr>
          <p:cNvPr id="52237" name="Text Box 13"/>
          <p:cNvSpPr txBox="1">
            <a:spLocks noChangeArrowheads="1"/>
          </p:cNvSpPr>
          <p:nvPr/>
        </p:nvSpPr>
        <p:spPr bwMode="auto">
          <a:xfrm>
            <a:off x="5562600" y="1295400"/>
            <a:ext cx="3581400" cy="579438"/>
          </a:xfrm>
          <a:prstGeom prst="rect">
            <a:avLst/>
          </a:prstGeom>
          <a:noFill/>
          <a:ln w="9525" algn="ctr">
            <a:noFill/>
            <a:miter lim="800000"/>
            <a:headEnd/>
            <a:tailEnd/>
          </a:ln>
          <a:effectLst/>
        </p:spPr>
        <p:txBody>
          <a:bodyPr>
            <a:spAutoFit/>
          </a:bodyPr>
          <a:lstStyle/>
          <a:p>
            <a:pPr algn="ctr"/>
            <a:r>
              <a:rPr lang="en-US" sz="3200">
                <a:solidFill>
                  <a:srgbClr val="0000CC"/>
                </a:solidFill>
                <a:latin typeface="VNI-Times" pitchFamily="2" charset="0"/>
              </a:rPr>
              <a:t>Nguyeãn Theá Hoäi</a:t>
            </a:r>
          </a:p>
        </p:txBody>
      </p:sp>
      <p:sp>
        <p:nvSpPr>
          <p:cNvPr id="52239" name="Text Box 15"/>
          <p:cNvSpPr txBox="1">
            <a:spLocks noChangeArrowheads="1"/>
          </p:cNvSpPr>
          <p:nvPr/>
        </p:nvSpPr>
        <p:spPr bwMode="auto">
          <a:xfrm>
            <a:off x="914400" y="17526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Luyeän ñoïc:</a:t>
            </a:r>
          </a:p>
        </p:txBody>
      </p:sp>
      <p:sp>
        <p:nvSpPr>
          <p:cNvPr id="52240" name="Text Box 16"/>
          <p:cNvSpPr txBox="1">
            <a:spLocks noChangeArrowheads="1"/>
          </p:cNvSpPr>
          <p:nvPr/>
        </p:nvSpPr>
        <p:spPr bwMode="auto">
          <a:xfrm>
            <a:off x="609600" y="2971800"/>
            <a:ext cx="2362200" cy="366713"/>
          </a:xfrm>
          <a:prstGeom prst="rect">
            <a:avLst/>
          </a:prstGeom>
          <a:noFill/>
          <a:ln w="9525" algn="ctr">
            <a:noFill/>
            <a:miter lim="800000"/>
            <a:headEnd/>
            <a:tailEnd/>
          </a:ln>
          <a:effectLst/>
        </p:spPr>
        <p:txBody>
          <a:bodyPr>
            <a:spAutoFit/>
          </a:bodyPr>
          <a:lstStyle/>
          <a:p>
            <a:pPr algn="ctr">
              <a:spcBef>
                <a:spcPct val="50000"/>
              </a:spcBef>
            </a:pPr>
            <a:endParaRPr lang="en-US">
              <a:solidFill>
                <a:srgbClr val="0000CC"/>
              </a:solidFill>
              <a:latin typeface="Arial" charset="0"/>
            </a:endParaRPr>
          </a:p>
        </p:txBody>
      </p:sp>
      <p:sp>
        <p:nvSpPr>
          <p:cNvPr id="52242" name="Line 18"/>
          <p:cNvSpPr>
            <a:spLocks noChangeShapeType="1"/>
          </p:cNvSpPr>
          <p:nvPr/>
        </p:nvSpPr>
        <p:spPr bwMode="auto">
          <a:xfrm>
            <a:off x="1219200" y="2209800"/>
            <a:ext cx="1447800" cy="0"/>
          </a:xfrm>
          <a:prstGeom prst="line">
            <a:avLst/>
          </a:prstGeom>
          <a:noFill/>
          <a:ln w="28575">
            <a:solidFill>
              <a:schemeClr val="bg2"/>
            </a:solidFill>
            <a:round/>
            <a:headEnd/>
            <a:tailEnd/>
          </a:ln>
          <a:effectLst/>
        </p:spPr>
        <p:txBody>
          <a:bodyPr/>
          <a:lstStyle/>
          <a:p>
            <a:endParaRPr lang="en-US"/>
          </a:p>
        </p:txBody>
      </p:sp>
      <p:sp>
        <p:nvSpPr>
          <p:cNvPr id="52244" name="Text Box 20"/>
          <p:cNvSpPr txBox="1">
            <a:spLocks noChangeArrowheads="1"/>
          </p:cNvSpPr>
          <p:nvPr/>
        </p:nvSpPr>
        <p:spPr bwMode="auto">
          <a:xfrm>
            <a:off x="5638800" y="1752600"/>
            <a:ext cx="28194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Tìm hieåu baøi:</a:t>
            </a:r>
          </a:p>
        </p:txBody>
      </p:sp>
      <p:sp>
        <p:nvSpPr>
          <p:cNvPr id="52245" name="Line 21"/>
          <p:cNvSpPr>
            <a:spLocks noChangeShapeType="1"/>
          </p:cNvSpPr>
          <p:nvPr/>
        </p:nvSpPr>
        <p:spPr bwMode="auto">
          <a:xfrm>
            <a:off x="5867400" y="2209800"/>
            <a:ext cx="1905000" cy="0"/>
          </a:xfrm>
          <a:prstGeom prst="line">
            <a:avLst/>
          </a:prstGeom>
          <a:noFill/>
          <a:ln w="28575">
            <a:solidFill>
              <a:schemeClr val="bg2"/>
            </a:solidFill>
            <a:round/>
            <a:headEnd/>
            <a:tailEnd/>
          </a:ln>
          <a:effectLst/>
        </p:spPr>
        <p:txBody>
          <a:bodyPr/>
          <a:lstStyle/>
          <a:p>
            <a:endParaRPr lang="en-US"/>
          </a:p>
        </p:txBody>
      </p:sp>
      <p:sp>
        <p:nvSpPr>
          <p:cNvPr id="52248" name="Text Box 24"/>
          <p:cNvSpPr txBox="1">
            <a:spLocks noChangeArrowheads="1"/>
          </p:cNvSpPr>
          <p:nvPr/>
        </p:nvSpPr>
        <p:spPr bwMode="auto">
          <a:xfrm>
            <a:off x="-152400" y="2514600"/>
            <a:ext cx="28194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00"/>
                </a:solidFill>
                <a:latin typeface="VNI-Times" pitchFamily="2" charset="0"/>
              </a:rPr>
              <a:t>chuoàn chuoàn</a:t>
            </a:r>
            <a:r>
              <a:rPr lang="en-US" sz="2800">
                <a:solidFill>
                  <a:srgbClr val="FF0000"/>
                </a:solidFill>
                <a:latin typeface="VNI Commerce" pitchFamily="2" charset="0"/>
              </a:rPr>
              <a:t>, </a:t>
            </a:r>
          </a:p>
        </p:txBody>
      </p:sp>
      <p:sp>
        <p:nvSpPr>
          <p:cNvPr id="52250" name="Text Box 26"/>
          <p:cNvSpPr txBox="1">
            <a:spLocks noChangeArrowheads="1"/>
          </p:cNvSpPr>
          <p:nvPr/>
        </p:nvSpPr>
        <p:spPr bwMode="auto">
          <a:xfrm>
            <a:off x="1752600" y="2514600"/>
            <a:ext cx="32004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Times" pitchFamily="2" charset="0"/>
              </a:rPr>
              <a:t>ñoät nhieân</a:t>
            </a:r>
            <a:r>
              <a:rPr lang="en-US" sz="2800">
                <a:solidFill>
                  <a:srgbClr val="FF0000"/>
                </a:solidFill>
                <a:latin typeface="VNI-Times" pitchFamily="2" charset="0"/>
              </a:rPr>
              <a:t>, </a:t>
            </a:r>
          </a:p>
        </p:txBody>
      </p:sp>
      <p:sp>
        <p:nvSpPr>
          <p:cNvPr id="52251" name="Text Box 27"/>
          <p:cNvSpPr txBox="1">
            <a:spLocks noChangeArrowheads="1"/>
          </p:cNvSpPr>
          <p:nvPr/>
        </p:nvSpPr>
        <p:spPr bwMode="auto">
          <a:xfrm>
            <a:off x="0" y="2971800"/>
            <a:ext cx="2438400" cy="579438"/>
          </a:xfrm>
          <a:prstGeom prst="rect">
            <a:avLst/>
          </a:prstGeom>
          <a:noFill/>
          <a:ln w="9525" algn="ctr">
            <a:noFill/>
            <a:miter lim="800000"/>
            <a:headEnd/>
            <a:tailEnd/>
          </a:ln>
          <a:effectLst/>
        </p:spPr>
        <p:txBody>
          <a:bodyPr>
            <a:spAutoFit/>
          </a:bodyPr>
          <a:lstStyle/>
          <a:p>
            <a:pPr algn="ctr">
              <a:spcBef>
                <a:spcPct val="50000"/>
              </a:spcBef>
            </a:pPr>
            <a:r>
              <a:rPr lang="en-US" sz="2800">
                <a:solidFill>
                  <a:srgbClr val="FF0000"/>
                </a:solidFill>
                <a:latin typeface="VNI Commerce" pitchFamily="2" charset="0"/>
              </a:rPr>
              <a:t> </a:t>
            </a:r>
            <a:r>
              <a:rPr lang="en-US" sz="3200">
                <a:solidFill>
                  <a:srgbClr val="FF0000"/>
                </a:solidFill>
                <a:latin typeface="VNI-Times" pitchFamily="2" charset="0"/>
              </a:rPr>
              <a:t>meânh moâng</a:t>
            </a:r>
            <a:r>
              <a:rPr lang="en-US" sz="2800">
                <a:solidFill>
                  <a:srgbClr val="FF0000"/>
                </a:solidFill>
                <a:latin typeface="VNI-Times" pitchFamily="2" charset="0"/>
              </a:rPr>
              <a:t>,</a:t>
            </a:r>
          </a:p>
        </p:txBody>
      </p:sp>
      <p:sp>
        <p:nvSpPr>
          <p:cNvPr id="52252" name="Text Box 28"/>
          <p:cNvSpPr txBox="1">
            <a:spLocks noChangeArrowheads="1"/>
          </p:cNvSpPr>
          <p:nvPr/>
        </p:nvSpPr>
        <p:spPr bwMode="auto">
          <a:xfrm>
            <a:off x="2133600" y="2971800"/>
            <a:ext cx="1828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 Commerce" pitchFamily="2" charset="0"/>
              </a:rPr>
              <a:t> </a:t>
            </a:r>
            <a:r>
              <a:rPr lang="en-US" sz="3200">
                <a:solidFill>
                  <a:srgbClr val="FF0000"/>
                </a:solidFill>
                <a:latin typeface="VNI-Times" pitchFamily="2" charset="0"/>
              </a:rPr>
              <a:t>luyõ tre...</a:t>
            </a:r>
          </a:p>
        </p:txBody>
      </p:sp>
      <p:sp>
        <p:nvSpPr>
          <p:cNvPr id="52253" name="Text Box 29"/>
          <p:cNvSpPr txBox="1">
            <a:spLocks noChangeArrowheads="1"/>
          </p:cNvSpPr>
          <p:nvPr/>
        </p:nvSpPr>
        <p:spPr bwMode="auto">
          <a:xfrm>
            <a:off x="0" y="3733800"/>
            <a:ext cx="4191000" cy="1554163"/>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FF"/>
                </a:solidFill>
                <a:latin typeface="VNI-Times" pitchFamily="2" charset="0"/>
              </a:rPr>
              <a:t>OÂi chao! Chuù chuoàn chuoàn nöôùc môùi ñeïp laøm sao !</a:t>
            </a:r>
          </a:p>
        </p:txBody>
      </p:sp>
      <p:sp>
        <p:nvSpPr>
          <p:cNvPr id="52256" name="Text Box 32"/>
          <p:cNvSpPr txBox="1">
            <a:spLocks noChangeArrowheads="1"/>
          </p:cNvSpPr>
          <p:nvPr/>
        </p:nvSpPr>
        <p:spPr bwMode="auto">
          <a:xfrm>
            <a:off x="4038600" y="2332038"/>
            <a:ext cx="4648200" cy="1554162"/>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0033CC"/>
                </a:solidFill>
                <a:latin typeface="VNI-Times" pitchFamily="2" charset="0"/>
              </a:rPr>
              <a:t>Chuù chuoàn chuoàn nöôùc ñöôïc mieâu taûbaèng nhöõng hình aûnh so saùnh naøo?</a:t>
            </a:r>
            <a:r>
              <a:rPr lang="en-US" sz="2800">
                <a:solidFill>
                  <a:srgbClr val="0033CC"/>
                </a:solidFill>
                <a:latin typeface="VNI-Times" pitchFamily="2" charset="0"/>
              </a:rPr>
              <a:t> </a:t>
            </a:r>
          </a:p>
        </p:txBody>
      </p:sp>
      <p:sp>
        <p:nvSpPr>
          <p:cNvPr id="52257" name="Text Box 33"/>
          <p:cNvSpPr txBox="1">
            <a:spLocks noChangeArrowheads="1"/>
          </p:cNvSpPr>
          <p:nvPr/>
        </p:nvSpPr>
        <p:spPr bwMode="auto">
          <a:xfrm>
            <a:off x="6172200" y="2514600"/>
            <a:ext cx="19050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None/>
            </a:pPr>
            <a:r>
              <a:rPr lang="en-US" sz="3200">
                <a:solidFill>
                  <a:srgbClr val="FF0000"/>
                </a:solidFill>
                <a:latin typeface="VNI-Times" pitchFamily="2" charset="0"/>
              </a:rPr>
              <a:t>phaân vaân</a:t>
            </a:r>
            <a:r>
              <a:rPr lang="en-US" sz="2800">
                <a:solidFill>
                  <a:srgbClr val="FF0000"/>
                </a:solidFill>
                <a:latin typeface="VNI-Times" pitchFamily="2" charset="0"/>
              </a:rPr>
              <a:t>, </a:t>
            </a:r>
          </a:p>
        </p:txBody>
      </p:sp>
      <p:sp>
        <p:nvSpPr>
          <p:cNvPr id="52259" name="Text Box 35"/>
          <p:cNvSpPr txBox="1">
            <a:spLocks noChangeArrowheads="1"/>
          </p:cNvSpPr>
          <p:nvPr/>
        </p:nvSpPr>
        <p:spPr bwMode="auto">
          <a:xfrm>
            <a:off x="4191000" y="2971800"/>
            <a:ext cx="25146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None/>
            </a:pPr>
            <a:r>
              <a:rPr lang="en-US" sz="3200">
                <a:solidFill>
                  <a:srgbClr val="FF0000"/>
                </a:solidFill>
                <a:latin typeface="VNI-Times" pitchFamily="2" charset="0"/>
              </a:rPr>
              <a:t>thung thaêng </a:t>
            </a:r>
          </a:p>
        </p:txBody>
      </p:sp>
      <p:sp>
        <p:nvSpPr>
          <p:cNvPr id="52260" name="Text Box 36"/>
          <p:cNvSpPr txBox="1">
            <a:spLocks noChangeArrowheads="1"/>
          </p:cNvSpPr>
          <p:nvPr/>
        </p:nvSpPr>
        <p:spPr bwMode="auto">
          <a:xfrm>
            <a:off x="3886200" y="2514600"/>
            <a:ext cx="25146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00"/>
                </a:solidFill>
                <a:latin typeface="VNI-Times" pitchFamily="2" charset="0"/>
              </a:rPr>
              <a:t>loäc vöøng</a:t>
            </a:r>
            <a:r>
              <a:rPr lang="en-US" sz="2800">
                <a:solidFill>
                  <a:srgbClr val="FF0000"/>
                </a:solidFill>
                <a:latin typeface="VNI-Times" pitchFamily="2" charset="0"/>
              </a:rPr>
              <a:t>, </a:t>
            </a:r>
          </a:p>
        </p:txBody>
      </p:sp>
      <p:sp>
        <p:nvSpPr>
          <p:cNvPr id="52262" name="Text Box 38"/>
          <p:cNvSpPr txBox="1">
            <a:spLocks noChangeArrowheads="1"/>
          </p:cNvSpPr>
          <p:nvPr/>
        </p:nvSpPr>
        <p:spPr bwMode="auto">
          <a:xfrm>
            <a:off x="4267200" y="3886200"/>
            <a:ext cx="5410200" cy="3016250"/>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00"/>
                </a:solidFill>
                <a:latin typeface="VNI-Times" pitchFamily="2" charset="0"/>
              </a:rPr>
              <a:t>Boán caùi caùnh moûng nhö giaáy boùng; Hai con maét long lanh nhö thuyû tinh; Thaân chuù nhoû vaø thon vaøng nhö naéng muøa thu;Boán caùnh kheõ rung rung nhö coøn ñang phaân vaân </a:t>
            </a:r>
            <a:endParaRPr lang="en-US" sz="2800">
              <a:solidFill>
                <a:srgbClr val="FF0000"/>
              </a:solidFill>
              <a:latin typeface="VNI-Times" pitchFamily="2" charset="0"/>
            </a:endParaRPr>
          </a:p>
        </p:txBody>
      </p:sp>
      <p:grpSp>
        <p:nvGrpSpPr>
          <p:cNvPr id="52267" name="Group 43"/>
          <p:cNvGrpSpPr>
            <a:grpSpLocks/>
          </p:cNvGrpSpPr>
          <p:nvPr/>
        </p:nvGrpSpPr>
        <p:grpSpPr bwMode="auto">
          <a:xfrm>
            <a:off x="2819400" y="2209800"/>
            <a:ext cx="2895600" cy="3733800"/>
            <a:chOff x="1776" y="1392"/>
            <a:chExt cx="1824" cy="2352"/>
          </a:xfrm>
        </p:grpSpPr>
        <p:sp>
          <p:nvSpPr>
            <p:cNvPr id="52263" name="Line 39"/>
            <p:cNvSpPr>
              <a:spLocks noChangeShapeType="1"/>
            </p:cNvSpPr>
            <p:nvPr/>
          </p:nvSpPr>
          <p:spPr bwMode="auto">
            <a:xfrm>
              <a:off x="2640" y="1392"/>
              <a:ext cx="48" cy="2352"/>
            </a:xfrm>
            <a:prstGeom prst="line">
              <a:avLst/>
            </a:prstGeom>
            <a:noFill/>
            <a:ln w="28575">
              <a:solidFill>
                <a:schemeClr val="bg2"/>
              </a:solidFill>
              <a:round/>
              <a:headEnd/>
              <a:tailEnd/>
            </a:ln>
            <a:effectLst/>
          </p:spPr>
          <p:txBody>
            <a:bodyPr/>
            <a:lstStyle/>
            <a:p>
              <a:endParaRPr lang="en-US"/>
            </a:p>
          </p:txBody>
        </p:sp>
        <p:sp>
          <p:nvSpPr>
            <p:cNvPr id="52265" name="Line 41"/>
            <p:cNvSpPr>
              <a:spLocks noChangeShapeType="1"/>
            </p:cNvSpPr>
            <p:nvPr/>
          </p:nvSpPr>
          <p:spPr bwMode="auto">
            <a:xfrm flipV="1">
              <a:off x="1776" y="1392"/>
              <a:ext cx="1824" cy="0"/>
            </a:xfrm>
            <a:prstGeom prst="line">
              <a:avLst/>
            </a:prstGeom>
            <a:noFill/>
            <a:ln w="28575">
              <a:solidFill>
                <a:schemeClr val="bg2"/>
              </a:solidFill>
              <a:round/>
              <a:headEnd/>
              <a:tailEnd/>
            </a:ln>
            <a:effectLst/>
          </p:spPr>
          <p:txBody>
            <a:bodyPr/>
            <a:lstStyle/>
            <a:p>
              <a:endParaRPr lang="en-US"/>
            </a:p>
          </p:txBody>
        </p:sp>
      </p:grpSp>
      <p:pic>
        <p:nvPicPr>
          <p:cNvPr id="52271" name="Picture 47" descr="IMG_665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2272" name="Text Box 48"/>
          <p:cNvSpPr txBox="1">
            <a:spLocks noChangeArrowheads="1"/>
          </p:cNvSpPr>
          <p:nvPr/>
        </p:nvSpPr>
        <p:spPr bwMode="auto">
          <a:xfrm>
            <a:off x="3124200" y="5715000"/>
            <a:ext cx="2895600" cy="641350"/>
          </a:xfrm>
          <a:prstGeom prst="rect">
            <a:avLst/>
          </a:prstGeom>
          <a:noFill/>
          <a:ln w="9525" algn="ctr">
            <a:noFill/>
            <a:miter lim="800000"/>
            <a:headEnd type="none" w="sm" len="sm"/>
            <a:tailEnd type="none" w="sm" len="sm"/>
          </a:ln>
          <a:effectLst/>
        </p:spPr>
        <p:txBody>
          <a:bodyPr>
            <a:spAutoFit/>
          </a:bodyPr>
          <a:lstStyle/>
          <a:p>
            <a:pPr>
              <a:spcBef>
                <a:spcPct val="50000"/>
              </a:spcBef>
            </a:pPr>
            <a:r>
              <a:rPr lang="en-US" sz="3600">
                <a:solidFill>
                  <a:srgbClr val="FF0000"/>
                </a:solidFill>
                <a:latin typeface="VNI-Times" pitchFamily="2" charset="0"/>
              </a:rPr>
              <a:t>Caây loäc vöøng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44">
                                            <p:txEl>
                                              <p:pRg st="0" end="0"/>
                                            </p:txEl>
                                          </p:spTgt>
                                        </p:tgtEl>
                                        <p:attrNameLst>
                                          <p:attrName>style.visibility</p:attrName>
                                        </p:attrNameLst>
                                      </p:cBhvr>
                                      <p:to>
                                        <p:strVal val="visible"/>
                                      </p:to>
                                    </p:set>
                                    <p:anim calcmode="lin" valueType="num">
                                      <p:cBhvr>
                                        <p:cTn id="7" dur="1000" fill="hold"/>
                                        <p:tgtEl>
                                          <p:spTgt spid="5224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52239"/>
                                        </p:tgtEl>
                                        <p:attrNameLst>
                                          <p:attrName>style.visibility</p:attrName>
                                        </p:attrNameLst>
                                      </p:cBhvr>
                                      <p:to>
                                        <p:strVal val="visible"/>
                                      </p:to>
                                    </p:set>
                                    <p:anim calcmode="lin" valueType="num">
                                      <p:cBhvr>
                                        <p:cTn id="14" dur="1000" fill="hold"/>
                                        <p:tgtEl>
                                          <p:spTgt spid="52239"/>
                                        </p:tgtEl>
                                        <p:attrNameLst>
                                          <p:attrName>ppt_x</p:attrName>
                                        </p:attrNameLst>
                                      </p:cBhvr>
                                      <p:tavLst>
                                        <p:tav tm="0">
                                          <p:val>
                                            <p:strVal val="#ppt_x-.2"/>
                                          </p:val>
                                        </p:tav>
                                        <p:tav tm="100000">
                                          <p:val>
                                            <p:strVal val="#ppt_x"/>
                                          </p:val>
                                        </p:tav>
                                      </p:tavLst>
                                    </p:anim>
                                    <p:anim calcmode="lin" valueType="num">
                                      <p:cBhvr>
                                        <p:cTn id="15" dur="1000" fill="hold"/>
                                        <p:tgtEl>
                                          <p:spTgt spid="5223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3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242"/>
                                        </p:tgtEl>
                                        <p:attrNameLst>
                                          <p:attrName>style.visibility</p:attrName>
                                        </p:attrNameLst>
                                      </p:cBhvr>
                                      <p:to>
                                        <p:strVal val="visible"/>
                                      </p:to>
                                    </p:set>
                                    <p:animEffect transition="in" filter="fade">
                                      <p:cBhvr>
                                        <p:cTn id="21" dur="1000"/>
                                        <p:tgtEl>
                                          <p:spTgt spid="52242"/>
                                        </p:tgtEl>
                                      </p:cBhvr>
                                    </p:animEffect>
                                    <p:anim calcmode="lin" valueType="num">
                                      <p:cBhvr>
                                        <p:cTn id="22" dur="1000" fill="hold"/>
                                        <p:tgtEl>
                                          <p:spTgt spid="52242"/>
                                        </p:tgtEl>
                                        <p:attrNameLst>
                                          <p:attrName>ppt_x</p:attrName>
                                        </p:attrNameLst>
                                      </p:cBhvr>
                                      <p:tavLst>
                                        <p:tav tm="0">
                                          <p:val>
                                            <p:strVal val="#ppt_x"/>
                                          </p:val>
                                        </p:tav>
                                        <p:tav tm="100000">
                                          <p:val>
                                            <p:strVal val="#ppt_x"/>
                                          </p:val>
                                        </p:tav>
                                      </p:tavLst>
                                    </p:anim>
                                    <p:anim calcmode="lin" valueType="num">
                                      <p:cBhvr>
                                        <p:cTn id="23" dur="1000" fill="hold"/>
                                        <p:tgtEl>
                                          <p:spTgt spid="5224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2245"/>
                                        </p:tgtEl>
                                        <p:attrNameLst>
                                          <p:attrName>style.visibility</p:attrName>
                                        </p:attrNameLst>
                                      </p:cBhvr>
                                      <p:to>
                                        <p:strVal val="visible"/>
                                      </p:to>
                                    </p:set>
                                    <p:animEffect transition="in" filter="fade">
                                      <p:cBhvr>
                                        <p:cTn id="26" dur="1000"/>
                                        <p:tgtEl>
                                          <p:spTgt spid="52245"/>
                                        </p:tgtEl>
                                      </p:cBhvr>
                                    </p:animEffect>
                                    <p:anim calcmode="lin" valueType="num">
                                      <p:cBhvr>
                                        <p:cTn id="27" dur="1000" fill="hold"/>
                                        <p:tgtEl>
                                          <p:spTgt spid="52245"/>
                                        </p:tgtEl>
                                        <p:attrNameLst>
                                          <p:attrName>ppt_x</p:attrName>
                                        </p:attrNameLst>
                                      </p:cBhvr>
                                      <p:tavLst>
                                        <p:tav tm="0">
                                          <p:val>
                                            <p:strVal val="#ppt_x"/>
                                          </p:val>
                                        </p:tav>
                                        <p:tav tm="100000">
                                          <p:val>
                                            <p:strVal val="#ppt_x"/>
                                          </p:val>
                                        </p:tav>
                                      </p:tavLst>
                                    </p:anim>
                                    <p:anim calcmode="lin" valueType="num">
                                      <p:cBhvr>
                                        <p:cTn id="28" dur="1000" fill="hold"/>
                                        <p:tgtEl>
                                          <p:spTgt spid="5224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2267"/>
                                        </p:tgtEl>
                                        <p:attrNameLst>
                                          <p:attrName>style.visibility</p:attrName>
                                        </p:attrNameLst>
                                      </p:cBhvr>
                                      <p:to>
                                        <p:strVal val="visible"/>
                                      </p:to>
                                    </p:set>
                                    <p:animEffect transition="in" filter="fade">
                                      <p:cBhvr>
                                        <p:cTn id="33" dur="1000"/>
                                        <p:tgtEl>
                                          <p:spTgt spid="52267"/>
                                        </p:tgtEl>
                                      </p:cBhvr>
                                    </p:animEffect>
                                    <p:anim calcmode="lin" valueType="num">
                                      <p:cBhvr>
                                        <p:cTn id="34" dur="1000" fill="hold"/>
                                        <p:tgtEl>
                                          <p:spTgt spid="52267"/>
                                        </p:tgtEl>
                                        <p:attrNameLst>
                                          <p:attrName>ppt_x</p:attrName>
                                        </p:attrNameLst>
                                      </p:cBhvr>
                                      <p:tavLst>
                                        <p:tav tm="0">
                                          <p:val>
                                            <p:strVal val="#ppt_x"/>
                                          </p:val>
                                        </p:tav>
                                        <p:tav tm="100000">
                                          <p:val>
                                            <p:strVal val="#ppt_x"/>
                                          </p:val>
                                        </p:tav>
                                      </p:tavLst>
                                    </p:anim>
                                    <p:anim calcmode="lin" valueType="num">
                                      <p:cBhvr>
                                        <p:cTn id="35" dur="1000" fill="hold"/>
                                        <p:tgtEl>
                                          <p:spTgt spid="5226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52248"/>
                                        </p:tgtEl>
                                        <p:attrNameLst>
                                          <p:attrName>style.visibility</p:attrName>
                                        </p:attrNameLst>
                                      </p:cBhvr>
                                      <p:to>
                                        <p:strVal val="visible"/>
                                      </p:to>
                                    </p:set>
                                    <p:animEffect transition="in" filter="fade">
                                      <p:cBhvr>
                                        <p:cTn id="40" dur="1000"/>
                                        <p:tgtEl>
                                          <p:spTgt spid="52248"/>
                                        </p:tgtEl>
                                      </p:cBhvr>
                                    </p:animEffect>
                                    <p:anim calcmode="lin" valueType="num">
                                      <p:cBhvr>
                                        <p:cTn id="41" dur="1000" fill="hold"/>
                                        <p:tgtEl>
                                          <p:spTgt spid="52248"/>
                                        </p:tgtEl>
                                        <p:attrNameLst>
                                          <p:attrName>ppt_x</p:attrName>
                                        </p:attrNameLst>
                                      </p:cBhvr>
                                      <p:tavLst>
                                        <p:tav tm="0">
                                          <p:val>
                                            <p:strVal val="#ppt_x"/>
                                          </p:val>
                                        </p:tav>
                                        <p:tav tm="100000">
                                          <p:val>
                                            <p:strVal val="#ppt_x"/>
                                          </p:val>
                                        </p:tav>
                                      </p:tavLst>
                                    </p:anim>
                                    <p:anim calcmode="lin" valueType="num">
                                      <p:cBhvr>
                                        <p:cTn id="42" dur="900" decel="100000" fill="hold"/>
                                        <p:tgtEl>
                                          <p:spTgt spid="52248"/>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2248"/>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52250"/>
                                        </p:tgtEl>
                                        <p:attrNameLst>
                                          <p:attrName>style.visibility</p:attrName>
                                        </p:attrNameLst>
                                      </p:cBhvr>
                                      <p:to>
                                        <p:strVal val="visible"/>
                                      </p:to>
                                    </p:set>
                                    <p:animEffect transition="in" filter="fade">
                                      <p:cBhvr>
                                        <p:cTn id="48" dur="1000"/>
                                        <p:tgtEl>
                                          <p:spTgt spid="52250"/>
                                        </p:tgtEl>
                                      </p:cBhvr>
                                    </p:animEffect>
                                    <p:anim calcmode="lin" valueType="num">
                                      <p:cBhvr>
                                        <p:cTn id="49" dur="1000" fill="hold"/>
                                        <p:tgtEl>
                                          <p:spTgt spid="52250"/>
                                        </p:tgtEl>
                                        <p:attrNameLst>
                                          <p:attrName>ppt_x</p:attrName>
                                        </p:attrNameLst>
                                      </p:cBhvr>
                                      <p:tavLst>
                                        <p:tav tm="0">
                                          <p:val>
                                            <p:strVal val="#ppt_x"/>
                                          </p:val>
                                        </p:tav>
                                        <p:tav tm="100000">
                                          <p:val>
                                            <p:strVal val="#ppt_x"/>
                                          </p:val>
                                        </p:tav>
                                      </p:tavLst>
                                    </p:anim>
                                    <p:anim calcmode="lin" valueType="num">
                                      <p:cBhvr>
                                        <p:cTn id="50" dur="900" decel="100000" fill="hold"/>
                                        <p:tgtEl>
                                          <p:spTgt spid="5225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2250"/>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52251"/>
                                        </p:tgtEl>
                                        <p:attrNameLst>
                                          <p:attrName>style.visibility</p:attrName>
                                        </p:attrNameLst>
                                      </p:cBhvr>
                                      <p:to>
                                        <p:strVal val="visible"/>
                                      </p:to>
                                    </p:set>
                                    <p:animEffect transition="in" filter="fade">
                                      <p:cBhvr>
                                        <p:cTn id="56" dur="1000"/>
                                        <p:tgtEl>
                                          <p:spTgt spid="52251"/>
                                        </p:tgtEl>
                                      </p:cBhvr>
                                    </p:animEffect>
                                    <p:anim calcmode="lin" valueType="num">
                                      <p:cBhvr>
                                        <p:cTn id="57" dur="1000" fill="hold"/>
                                        <p:tgtEl>
                                          <p:spTgt spid="52251"/>
                                        </p:tgtEl>
                                        <p:attrNameLst>
                                          <p:attrName>ppt_x</p:attrName>
                                        </p:attrNameLst>
                                      </p:cBhvr>
                                      <p:tavLst>
                                        <p:tav tm="0">
                                          <p:val>
                                            <p:strVal val="#ppt_x"/>
                                          </p:val>
                                        </p:tav>
                                        <p:tav tm="100000">
                                          <p:val>
                                            <p:strVal val="#ppt_x"/>
                                          </p:val>
                                        </p:tav>
                                      </p:tavLst>
                                    </p:anim>
                                    <p:anim calcmode="lin" valueType="num">
                                      <p:cBhvr>
                                        <p:cTn id="58" dur="900" decel="100000" fill="hold"/>
                                        <p:tgtEl>
                                          <p:spTgt spid="52251"/>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2251"/>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52252"/>
                                        </p:tgtEl>
                                        <p:attrNameLst>
                                          <p:attrName>style.visibility</p:attrName>
                                        </p:attrNameLst>
                                      </p:cBhvr>
                                      <p:to>
                                        <p:strVal val="visible"/>
                                      </p:to>
                                    </p:set>
                                    <p:animEffect transition="in" filter="fade">
                                      <p:cBhvr>
                                        <p:cTn id="64" dur="1000"/>
                                        <p:tgtEl>
                                          <p:spTgt spid="52252"/>
                                        </p:tgtEl>
                                      </p:cBhvr>
                                    </p:animEffect>
                                    <p:anim calcmode="lin" valueType="num">
                                      <p:cBhvr>
                                        <p:cTn id="65" dur="1000" fill="hold"/>
                                        <p:tgtEl>
                                          <p:spTgt spid="52252"/>
                                        </p:tgtEl>
                                        <p:attrNameLst>
                                          <p:attrName>ppt_x</p:attrName>
                                        </p:attrNameLst>
                                      </p:cBhvr>
                                      <p:tavLst>
                                        <p:tav tm="0">
                                          <p:val>
                                            <p:strVal val="#ppt_x"/>
                                          </p:val>
                                        </p:tav>
                                        <p:tav tm="100000">
                                          <p:val>
                                            <p:strVal val="#ppt_x"/>
                                          </p:val>
                                        </p:tav>
                                      </p:tavLst>
                                    </p:anim>
                                    <p:anim calcmode="lin" valueType="num">
                                      <p:cBhvr>
                                        <p:cTn id="66" dur="900" decel="100000" fill="hold"/>
                                        <p:tgtEl>
                                          <p:spTgt spid="5225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2252"/>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nodeType="clickEffect">
                                  <p:stCondLst>
                                    <p:cond delay="0"/>
                                  </p:stCondLst>
                                  <p:childTnLst>
                                    <p:set>
                                      <p:cBhvr>
                                        <p:cTn id="71" dur="1" fill="hold">
                                          <p:stCondLst>
                                            <p:cond delay="0"/>
                                          </p:stCondLst>
                                        </p:cTn>
                                        <p:tgtEl>
                                          <p:spTgt spid="52253">
                                            <p:txEl>
                                              <p:pRg st="0" end="0"/>
                                            </p:txEl>
                                          </p:spTgt>
                                        </p:tgtEl>
                                        <p:attrNameLst>
                                          <p:attrName>style.visibility</p:attrName>
                                        </p:attrNameLst>
                                      </p:cBhvr>
                                      <p:to>
                                        <p:strVal val="visible"/>
                                      </p:to>
                                    </p:set>
                                    <p:anim calcmode="lin" valueType="num">
                                      <p:cBhvr>
                                        <p:cTn id="72" dur="1000" fill="hold"/>
                                        <p:tgtEl>
                                          <p:spTgt spid="52253">
                                            <p:txEl>
                                              <p:pRg st="0" end="0"/>
                                            </p:txEl>
                                          </p:spTgt>
                                        </p:tgtEl>
                                        <p:attrNameLst>
                                          <p:attrName>ppt_x</p:attrName>
                                        </p:attrNameLst>
                                      </p:cBhvr>
                                      <p:tavLst>
                                        <p:tav tm="0">
                                          <p:val>
                                            <p:strVal val="#ppt_x-.2"/>
                                          </p:val>
                                        </p:tav>
                                        <p:tav tm="100000">
                                          <p:val>
                                            <p:strVal val="#ppt_x"/>
                                          </p:val>
                                        </p:tav>
                                      </p:tavLst>
                                    </p:anim>
                                    <p:anim calcmode="lin" valueType="num">
                                      <p:cBhvr>
                                        <p:cTn id="73" dur="1000" fill="hold"/>
                                        <p:tgtEl>
                                          <p:spTgt spid="522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5225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2260"/>
                                        </p:tgtEl>
                                        <p:attrNameLst>
                                          <p:attrName>style.visibility</p:attrName>
                                        </p:attrNameLst>
                                      </p:cBhvr>
                                      <p:to>
                                        <p:strVal val="visible"/>
                                      </p:to>
                                    </p:set>
                                    <p:animEffect transition="in" filter="fade">
                                      <p:cBhvr>
                                        <p:cTn id="79" dur="1000"/>
                                        <p:tgtEl>
                                          <p:spTgt spid="52260"/>
                                        </p:tgtEl>
                                      </p:cBhvr>
                                    </p:animEffect>
                                    <p:anim calcmode="lin" valueType="num">
                                      <p:cBhvr>
                                        <p:cTn id="80" dur="1000" fill="hold"/>
                                        <p:tgtEl>
                                          <p:spTgt spid="52260"/>
                                        </p:tgtEl>
                                        <p:attrNameLst>
                                          <p:attrName>ppt_x</p:attrName>
                                        </p:attrNameLst>
                                      </p:cBhvr>
                                      <p:tavLst>
                                        <p:tav tm="0">
                                          <p:val>
                                            <p:strVal val="#ppt_x"/>
                                          </p:val>
                                        </p:tav>
                                        <p:tav tm="100000">
                                          <p:val>
                                            <p:strVal val="#ppt_x"/>
                                          </p:val>
                                        </p:tav>
                                      </p:tavLst>
                                    </p:anim>
                                    <p:anim calcmode="lin" valueType="num">
                                      <p:cBhvr>
                                        <p:cTn id="81" dur="1000" fill="hold"/>
                                        <p:tgtEl>
                                          <p:spTgt spid="522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9" presetClass="entr" presetSubtype="0" fill="hold" nodeType="clickEffect">
                                  <p:stCondLst>
                                    <p:cond delay="0"/>
                                  </p:stCondLst>
                                  <p:childTnLst>
                                    <p:set>
                                      <p:cBhvr>
                                        <p:cTn id="85" dur="1" fill="hold">
                                          <p:stCondLst>
                                            <p:cond delay="0"/>
                                          </p:stCondLst>
                                        </p:cTn>
                                        <p:tgtEl>
                                          <p:spTgt spid="52271"/>
                                        </p:tgtEl>
                                        <p:attrNameLst>
                                          <p:attrName>style.visibility</p:attrName>
                                        </p:attrNameLst>
                                      </p:cBhvr>
                                      <p:to>
                                        <p:strVal val="visible"/>
                                      </p:to>
                                    </p:set>
                                    <p:anim calcmode="lin" valueType="num">
                                      <p:cBhvr>
                                        <p:cTn id="86" dur="1000" fill="hold"/>
                                        <p:tgtEl>
                                          <p:spTgt spid="52271"/>
                                        </p:tgtEl>
                                        <p:attrNameLst>
                                          <p:attrName>ppt_x</p:attrName>
                                        </p:attrNameLst>
                                      </p:cBhvr>
                                      <p:tavLst>
                                        <p:tav tm="0">
                                          <p:val>
                                            <p:strVal val="#ppt_x-.2"/>
                                          </p:val>
                                        </p:tav>
                                        <p:tav tm="100000">
                                          <p:val>
                                            <p:strVal val="#ppt_x"/>
                                          </p:val>
                                        </p:tav>
                                      </p:tavLst>
                                    </p:anim>
                                    <p:anim calcmode="lin" valueType="num">
                                      <p:cBhvr>
                                        <p:cTn id="87" dur="1000" fill="hold"/>
                                        <p:tgtEl>
                                          <p:spTgt spid="52271"/>
                                        </p:tgtEl>
                                        <p:attrNameLst>
                                          <p:attrName>ppt_y</p:attrName>
                                        </p:attrNameLst>
                                      </p:cBhvr>
                                      <p:tavLst>
                                        <p:tav tm="0">
                                          <p:val>
                                            <p:strVal val="#ppt_y"/>
                                          </p:val>
                                        </p:tav>
                                        <p:tav tm="100000">
                                          <p:val>
                                            <p:strVal val="#ppt_y"/>
                                          </p:val>
                                        </p:tav>
                                      </p:tavLst>
                                    </p:anim>
                                    <p:animEffect transition="in" filter="wipe(right)" prLst="gradientSize: 0.1">
                                      <p:cBhvr>
                                        <p:cTn id="88" dur="1000"/>
                                        <p:tgtEl>
                                          <p:spTgt spid="5227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52272"/>
                                        </p:tgtEl>
                                        <p:attrNameLst>
                                          <p:attrName>style.visibility</p:attrName>
                                        </p:attrNameLst>
                                      </p:cBhvr>
                                      <p:to>
                                        <p:strVal val="visible"/>
                                      </p:to>
                                    </p:set>
                                    <p:animEffect transition="in" filter="fade">
                                      <p:cBhvr>
                                        <p:cTn id="93" dur="1000"/>
                                        <p:tgtEl>
                                          <p:spTgt spid="52272"/>
                                        </p:tgtEl>
                                      </p:cBhvr>
                                    </p:animEffect>
                                    <p:anim calcmode="lin" valueType="num">
                                      <p:cBhvr>
                                        <p:cTn id="94" dur="1000" fill="hold"/>
                                        <p:tgtEl>
                                          <p:spTgt spid="52272"/>
                                        </p:tgtEl>
                                        <p:attrNameLst>
                                          <p:attrName>ppt_x</p:attrName>
                                        </p:attrNameLst>
                                      </p:cBhvr>
                                      <p:tavLst>
                                        <p:tav tm="0">
                                          <p:val>
                                            <p:strVal val="#ppt_x"/>
                                          </p:val>
                                        </p:tav>
                                        <p:tav tm="100000">
                                          <p:val>
                                            <p:strVal val="#ppt_x"/>
                                          </p:val>
                                        </p:tav>
                                      </p:tavLst>
                                    </p:anim>
                                    <p:anim calcmode="lin" valueType="num">
                                      <p:cBhvr>
                                        <p:cTn id="95" dur="1000" fill="hold"/>
                                        <p:tgtEl>
                                          <p:spTgt spid="5227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8" presetClass="exit" presetSubtype="16" fill="hold" nodeType="clickEffect">
                                  <p:stCondLst>
                                    <p:cond delay="0"/>
                                  </p:stCondLst>
                                  <p:childTnLst>
                                    <p:animEffect transition="out" filter="diamond(in)">
                                      <p:cBhvr>
                                        <p:cTn id="99" dur="1000"/>
                                        <p:tgtEl>
                                          <p:spTgt spid="52271"/>
                                        </p:tgtEl>
                                      </p:cBhvr>
                                    </p:animEffect>
                                    <p:set>
                                      <p:cBhvr>
                                        <p:cTn id="100" dur="1" fill="hold">
                                          <p:stCondLst>
                                            <p:cond delay="999"/>
                                          </p:stCondLst>
                                        </p:cTn>
                                        <p:tgtEl>
                                          <p:spTgt spid="5227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grpId="1" nodeType="clickEffect">
                                  <p:stCondLst>
                                    <p:cond delay="0"/>
                                  </p:stCondLst>
                                  <p:childTnLst>
                                    <p:anim calcmode="lin" valueType="num">
                                      <p:cBhvr additive="base">
                                        <p:cTn id="104" dur="1000"/>
                                        <p:tgtEl>
                                          <p:spTgt spid="52272"/>
                                        </p:tgtEl>
                                        <p:attrNameLst>
                                          <p:attrName>ppt_x</p:attrName>
                                        </p:attrNameLst>
                                      </p:cBhvr>
                                      <p:tavLst>
                                        <p:tav tm="0">
                                          <p:val>
                                            <p:strVal val="ppt_x"/>
                                          </p:val>
                                        </p:tav>
                                        <p:tav tm="100000">
                                          <p:val>
                                            <p:strVal val="ppt_x"/>
                                          </p:val>
                                        </p:tav>
                                      </p:tavLst>
                                    </p:anim>
                                    <p:anim calcmode="lin" valueType="num">
                                      <p:cBhvr additive="base">
                                        <p:cTn id="105" dur="1000"/>
                                        <p:tgtEl>
                                          <p:spTgt spid="52272"/>
                                        </p:tgtEl>
                                        <p:attrNameLst>
                                          <p:attrName>ppt_y</p:attrName>
                                        </p:attrNameLst>
                                      </p:cBhvr>
                                      <p:tavLst>
                                        <p:tav tm="0">
                                          <p:val>
                                            <p:strVal val="ppt_y"/>
                                          </p:val>
                                        </p:tav>
                                        <p:tav tm="100000">
                                          <p:val>
                                            <p:strVal val="1+ppt_h/2"/>
                                          </p:val>
                                        </p:tav>
                                      </p:tavLst>
                                    </p:anim>
                                    <p:set>
                                      <p:cBhvr>
                                        <p:cTn id="106" dur="1" fill="hold">
                                          <p:stCondLst>
                                            <p:cond delay="999"/>
                                          </p:stCondLst>
                                        </p:cTn>
                                        <p:tgtEl>
                                          <p:spTgt spid="5227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52257"/>
                                        </p:tgtEl>
                                        <p:attrNameLst>
                                          <p:attrName>style.visibility</p:attrName>
                                        </p:attrNameLst>
                                      </p:cBhvr>
                                      <p:to>
                                        <p:strVal val="visible"/>
                                      </p:to>
                                    </p:set>
                                    <p:animEffect transition="in" filter="fade">
                                      <p:cBhvr>
                                        <p:cTn id="111" dur="1000"/>
                                        <p:tgtEl>
                                          <p:spTgt spid="52257"/>
                                        </p:tgtEl>
                                      </p:cBhvr>
                                    </p:animEffect>
                                    <p:anim calcmode="lin" valueType="num">
                                      <p:cBhvr>
                                        <p:cTn id="112" dur="1000" fill="hold"/>
                                        <p:tgtEl>
                                          <p:spTgt spid="52257"/>
                                        </p:tgtEl>
                                        <p:attrNameLst>
                                          <p:attrName>ppt_x</p:attrName>
                                        </p:attrNameLst>
                                      </p:cBhvr>
                                      <p:tavLst>
                                        <p:tav tm="0">
                                          <p:val>
                                            <p:strVal val="#ppt_x"/>
                                          </p:val>
                                        </p:tav>
                                        <p:tav tm="100000">
                                          <p:val>
                                            <p:strVal val="#ppt_x"/>
                                          </p:val>
                                        </p:tav>
                                      </p:tavLst>
                                    </p:anim>
                                    <p:anim calcmode="lin" valueType="num">
                                      <p:cBhvr>
                                        <p:cTn id="113" dur="1000" fill="hold"/>
                                        <p:tgtEl>
                                          <p:spTgt spid="5225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52259"/>
                                        </p:tgtEl>
                                        <p:attrNameLst>
                                          <p:attrName>style.visibility</p:attrName>
                                        </p:attrNameLst>
                                      </p:cBhvr>
                                      <p:to>
                                        <p:strVal val="visible"/>
                                      </p:to>
                                    </p:set>
                                    <p:animEffect transition="in" filter="fade">
                                      <p:cBhvr>
                                        <p:cTn id="118" dur="1000"/>
                                        <p:tgtEl>
                                          <p:spTgt spid="52259"/>
                                        </p:tgtEl>
                                      </p:cBhvr>
                                    </p:animEffect>
                                    <p:anim calcmode="lin" valueType="num">
                                      <p:cBhvr>
                                        <p:cTn id="119" dur="1000" fill="hold"/>
                                        <p:tgtEl>
                                          <p:spTgt spid="52259"/>
                                        </p:tgtEl>
                                        <p:attrNameLst>
                                          <p:attrName>ppt_x</p:attrName>
                                        </p:attrNameLst>
                                      </p:cBhvr>
                                      <p:tavLst>
                                        <p:tav tm="0">
                                          <p:val>
                                            <p:strVal val="#ppt_x"/>
                                          </p:val>
                                        </p:tav>
                                        <p:tav tm="100000">
                                          <p:val>
                                            <p:strVal val="#ppt_x"/>
                                          </p:val>
                                        </p:tav>
                                      </p:tavLst>
                                    </p:anim>
                                    <p:anim calcmode="lin" valueType="num">
                                      <p:cBhvr>
                                        <p:cTn id="120" dur="1000" fill="hold"/>
                                        <p:tgtEl>
                                          <p:spTgt spid="52259"/>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8" presetClass="exit" presetSubtype="16" fill="hold" grpId="1" nodeType="clickEffect">
                                  <p:stCondLst>
                                    <p:cond delay="0"/>
                                  </p:stCondLst>
                                  <p:childTnLst>
                                    <p:animEffect transition="out" filter="diamond(in)">
                                      <p:cBhvr>
                                        <p:cTn id="124" dur="1000"/>
                                        <p:tgtEl>
                                          <p:spTgt spid="52260"/>
                                        </p:tgtEl>
                                      </p:cBhvr>
                                    </p:animEffect>
                                    <p:set>
                                      <p:cBhvr>
                                        <p:cTn id="125" dur="1" fill="hold">
                                          <p:stCondLst>
                                            <p:cond delay="999"/>
                                          </p:stCondLst>
                                        </p:cTn>
                                        <p:tgtEl>
                                          <p:spTgt spid="52260"/>
                                        </p:tgtEl>
                                        <p:attrNameLst>
                                          <p:attrName>style.visibility</p:attrName>
                                        </p:attrNameLst>
                                      </p:cBhvr>
                                      <p:to>
                                        <p:strVal val="hidden"/>
                                      </p:to>
                                    </p:set>
                                  </p:childTnLst>
                                </p:cTn>
                              </p:par>
                              <p:par>
                                <p:cTn id="126" presetID="8" presetClass="exit" presetSubtype="16" fill="hold" grpId="1" nodeType="withEffect">
                                  <p:stCondLst>
                                    <p:cond delay="0"/>
                                  </p:stCondLst>
                                  <p:childTnLst>
                                    <p:animEffect transition="out" filter="diamond(in)">
                                      <p:cBhvr>
                                        <p:cTn id="127" dur="1000"/>
                                        <p:tgtEl>
                                          <p:spTgt spid="52257"/>
                                        </p:tgtEl>
                                      </p:cBhvr>
                                    </p:animEffect>
                                    <p:set>
                                      <p:cBhvr>
                                        <p:cTn id="128" dur="1" fill="hold">
                                          <p:stCondLst>
                                            <p:cond delay="999"/>
                                          </p:stCondLst>
                                        </p:cTn>
                                        <p:tgtEl>
                                          <p:spTgt spid="52257"/>
                                        </p:tgtEl>
                                        <p:attrNameLst>
                                          <p:attrName>style.visibility</p:attrName>
                                        </p:attrNameLst>
                                      </p:cBhvr>
                                      <p:to>
                                        <p:strVal val="hidden"/>
                                      </p:to>
                                    </p:set>
                                  </p:childTnLst>
                                </p:cTn>
                              </p:par>
                              <p:par>
                                <p:cTn id="129" presetID="8" presetClass="exit" presetSubtype="16" fill="hold" grpId="1" nodeType="withEffect">
                                  <p:stCondLst>
                                    <p:cond delay="0"/>
                                  </p:stCondLst>
                                  <p:childTnLst>
                                    <p:animEffect transition="out" filter="diamond(in)">
                                      <p:cBhvr>
                                        <p:cTn id="130" dur="1000"/>
                                        <p:tgtEl>
                                          <p:spTgt spid="52259"/>
                                        </p:tgtEl>
                                      </p:cBhvr>
                                    </p:animEffect>
                                    <p:set>
                                      <p:cBhvr>
                                        <p:cTn id="131" dur="1" fill="hold">
                                          <p:stCondLst>
                                            <p:cond delay="999"/>
                                          </p:stCondLst>
                                        </p:cTn>
                                        <p:tgtEl>
                                          <p:spTgt spid="52259"/>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0" presetClass="entr" presetSubtype="0" fill="hold" grpId="0" nodeType="clickEffect">
                                  <p:stCondLst>
                                    <p:cond delay="0"/>
                                  </p:stCondLst>
                                  <p:childTnLst>
                                    <p:set>
                                      <p:cBhvr>
                                        <p:cTn id="135" dur="1" fill="hold">
                                          <p:stCondLst>
                                            <p:cond delay="0"/>
                                          </p:stCondLst>
                                        </p:cTn>
                                        <p:tgtEl>
                                          <p:spTgt spid="52256"/>
                                        </p:tgtEl>
                                        <p:attrNameLst>
                                          <p:attrName>style.visibility</p:attrName>
                                        </p:attrNameLst>
                                      </p:cBhvr>
                                      <p:to>
                                        <p:strVal val="visible"/>
                                      </p:to>
                                    </p:set>
                                    <p:animEffect transition="in" filter="wedge">
                                      <p:cBhvr>
                                        <p:cTn id="136" dur="1000"/>
                                        <p:tgtEl>
                                          <p:spTgt spid="52256"/>
                                        </p:tgtEl>
                                      </p:cBhvr>
                                    </p:animEffect>
                                  </p:childTnLst>
                                </p:cTn>
                              </p:par>
                            </p:childTnLst>
                          </p:cTn>
                        </p:par>
                      </p:childTnLst>
                    </p:cTn>
                  </p:par>
                  <p:par>
                    <p:cTn id="137" fill="hold">
                      <p:stCondLst>
                        <p:cond delay="indefinite"/>
                      </p:stCondLst>
                      <p:childTnLst>
                        <p:par>
                          <p:cTn id="138" fill="hold">
                            <p:stCondLst>
                              <p:cond delay="0"/>
                            </p:stCondLst>
                            <p:childTnLst>
                              <p:par>
                                <p:cTn id="139" presetID="20" presetClass="entr" presetSubtype="0" fill="hold" grpId="0" nodeType="clickEffect">
                                  <p:stCondLst>
                                    <p:cond delay="0"/>
                                  </p:stCondLst>
                                  <p:childTnLst>
                                    <p:set>
                                      <p:cBhvr>
                                        <p:cTn id="140" dur="1" fill="hold">
                                          <p:stCondLst>
                                            <p:cond delay="0"/>
                                          </p:stCondLst>
                                        </p:cTn>
                                        <p:tgtEl>
                                          <p:spTgt spid="52262"/>
                                        </p:tgtEl>
                                        <p:attrNameLst>
                                          <p:attrName>style.visibility</p:attrName>
                                        </p:attrNameLst>
                                      </p:cBhvr>
                                      <p:to>
                                        <p:strVal val="visible"/>
                                      </p:to>
                                    </p:set>
                                    <p:animEffect transition="in" filter="wedge">
                                      <p:cBhvr>
                                        <p:cTn id="141" dur="1000"/>
                                        <p:tgtEl>
                                          <p:spTgt spid="52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9" grpId="1"/>
      <p:bldP spid="52242" grpId="0" animBg="1"/>
      <p:bldP spid="52244" grpId="0" build="allAtOnce"/>
      <p:bldP spid="52245" grpId="0" animBg="1"/>
      <p:bldP spid="52248" grpId="0"/>
      <p:bldP spid="52250" grpId="0"/>
      <p:bldP spid="52251" grpId="0"/>
      <p:bldP spid="52252" grpId="0"/>
      <p:bldP spid="52256" grpId="0"/>
      <p:bldP spid="52257" grpId="0"/>
      <p:bldP spid="52257" grpId="1"/>
      <p:bldP spid="52259" grpId="0"/>
      <p:bldP spid="52259" grpId="1"/>
      <p:bldP spid="52260" grpId="0"/>
      <p:bldP spid="52260" grpId="1"/>
      <p:bldP spid="52262" grpId="0"/>
      <p:bldP spid="52272" grpId="0"/>
      <p:bldP spid="5227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Text Box 4"/>
          <p:cNvSpPr txBox="1">
            <a:spLocks noChangeArrowheads="1"/>
          </p:cNvSpPr>
          <p:nvPr/>
        </p:nvSpPr>
        <p:spPr bwMode="auto">
          <a:xfrm>
            <a:off x="2133600" y="152400"/>
            <a:ext cx="4419600" cy="366713"/>
          </a:xfrm>
          <a:prstGeom prst="rect">
            <a:avLst/>
          </a:prstGeom>
          <a:noFill/>
          <a:ln w="9525" algn="ctr">
            <a:noFill/>
            <a:miter lim="800000"/>
            <a:headEnd/>
            <a:tailEnd/>
          </a:ln>
          <a:effectLst/>
        </p:spPr>
        <p:txBody>
          <a:bodyPr>
            <a:spAutoFit/>
          </a:bodyPr>
          <a:lstStyle/>
          <a:p>
            <a:pPr>
              <a:spcBef>
                <a:spcPct val="50000"/>
              </a:spcBef>
            </a:pPr>
            <a:endParaRPr lang="en-US">
              <a:latin typeface="Arial" charset="0"/>
            </a:endParaRPr>
          </a:p>
        </p:txBody>
      </p:sp>
      <p:sp>
        <p:nvSpPr>
          <p:cNvPr id="204806" name="Text Box 6"/>
          <p:cNvSpPr txBox="1">
            <a:spLocks noChangeArrowheads="1"/>
          </p:cNvSpPr>
          <p:nvPr/>
        </p:nvSpPr>
        <p:spPr bwMode="auto">
          <a:xfrm>
            <a:off x="2667000" y="228600"/>
            <a:ext cx="4419600" cy="366713"/>
          </a:xfrm>
          <a:prstGeom prst="rect">
            <a:avLst/>
          </a:prstGeom>
          <a:noFill/>
          <a:ln w="9525" algn="ctr">
            <a:noFill/>
            <a:miter lim="800000"/>
            <a:headEnd/>
            <a:tailEnd/>
          </a:ln>
          <a:effectLst/>
        </p:spPr>
        <p:txBody>
          <a:bodyPr>
            <a:spAutoFit/>
          </a:bodyPr>
          <a:lstStyle/>
          <a:p>
            <a:pPr>
              <a:spcBef>
                <a:spcPct val="50000"/>
              </a:spcBef>
            </a:pPr>
            <a:endParaRPr lang="en-US">
              <a:latin typeface="Arial" charset="0"/>
            </a:endParaRPr>
          </a:p>
        </p:txBody>
      </p:sp>
      <p:sp>
        <p:nvSpPr>
          <p:cNvPr id="204813" name="Text Box 13"/>
          <p:cNvSpPr txBox="1">
            <a:spLocks noChangeArrowheads="1"/>
          </p:cNvSpPr>
          <p:nvPr/>
        </p:nvSpPr>
        <p:spPr bwMode="auto">
          <a:xfrm>
            <a:off x="914400" y="18288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Luyeän ñoïc:</a:t>
            </a:r>
          </a:p>
        </p:txBody>
      </p:sp>
      <p:sp>
        <p:nvSpPr>
          <p:cNvPr id="204814" name="Text Box 14"/>
          <p:cNvSpPr txBox="1">
            <a:spLocks noChangeArrowheads="1"/>
          </p:cNvSpPr>
          <p:nvPr/>
        </p:nvSpPr>
        <p:spPr bwMode="auto">
          <a:xfrm>
            <a:off x="609600" y="2971800"/>
            <a:ext cx="2362200" cy="366713"/>
          </a:xfrm>
          <a:prstGeom prst="rect">
            <a:avLst/>
          </a:prstGeom>
          <a:noFill/>
          <a:ln w="9525" algn="ctr">
            <a:noFill/>
            <a:miter lim="800000"/>
            <a:headEnd/>
            <a:tailEnd/>
          </a:ln>
          <a:effectLst/>
        </p:spPr>
        <p:txBody>
          <a:bodyPr>
            <a:spAutoFit/>
          </a:bodyPr>
          <a:lstStyle/>
          <a:p>
            <a:pPr algn="ctr">
              <a:spcBef>
                <a:spcPct val="50000"/>
              </a:spcBef>
            </a:pPr>
            <a:endParaRPr lang="en-US">
              <a:solidFill>
                <a:srgbClr val="0000CC"/>
              </a:solidFill>
              <a:latin typeface="Arial" charset="0"/>
            </a:endParaRPr>
          </a:p>
        </p:txBody>
      </p:sp>
      <p:sp>
        <p:nvSpPr>
          <p:cNvPr id="204815" name="Line 15"/>
          <p:cNvSpPr>
            <a:spLocks noChangeShapeType="1"/>
          </p:cNvSpPr>
          <p:nvPr/>
        </p:nvSpPr>
        <p:spPr bwMode="auto">
          <a:xfrm>
            <a:off x="1219200" y="2286000"/>
            <a:ext cx="1447800" cy="0"/>
          </a:xfrm>
          <a:prstGeom prst="line">
            <a:avLst/>
          </a:prstGeom>
          <a:noFill/>
          <a:ln w="28575">
            <a:solidFill>
              <a:schemeClr val="bg2"/>
            </a:solidFill>
            <a:round/>
            <a:headEnd/>
            <a:tailEnd/>
          </a:ln>
          <a:effectLst/>
        </p:spPr>
        <p:txBody>
          <a:bodyPr/>
          <a:lstStyle/>
          <a:p>
            <a:endParaRPr lang="en-US"/>
          </a:p>
        </p:txBody>
      </p:sp>
      <p:sp>
        <p:nvSpPr>
          <p:cNvPr id="204816" name="Text Box 16"/>
          <p:cNvSpPr txBox="1">
            <a:spLocks noChangeArrowheads="1"/>
          </p:cNvSpPr>
          <p:nvPr/>
        </p:nvSpPr>
        <p:spPr bwMode="auto">
          <a:xfrm>
            <a:off x="5257800" y="1828800"/>
            <a:ext cx="27432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Tìm hieåu baøi:</a:t>
            </a:r>
          </a:p>
        </p:txBody>
      </p:sp>
      <p:sp>
        <p:nvSpPr>
          <p:cNvPr id="204817" name="Line 17"/>
          <p:cNvSpPr>
            <a:spLocks noChangeShapeType="1"/>
          </p:cNvSpPr>
          <p:nvPr/>
        </p:nvSpPr>
        <p:spPr bwMode="auto">
          <a:xfrm>
            <a:off x="6019800" y="2286000"/>
            <a:ext cx="1752600" cy="0"/>
          </a:xfrm>
          <a:prstGeom prst="line">
            <a:avLst/>
          </a:prstGeom>
          <a:noFill/>
          <a:ln w="28575">
            <a:solidFill>
              <a:schemeClr val="bg2"/>
            </a:solidFill>
            <a:round/>
            <a:headEnd/>
            <a:tailEnd/>
          </a:ln>
          <a:effectLst/>
        </p:spPr>
        <p:txBody>
          <a:bodyPr/>
          <a:lstStyle/>
          <a:p>
            <a:endParaRPr lang="en-US"/>
          </a:p>
        </p:txBody>
      </p:sp>
      <p:sp>
        <p:nvSpPr>
          <p:cNvPr id="204819" name="Text Box 19"/>
          <p:cNvSpPr txBox="1">
            <a:spLocks noChangeArrowheads="1"/>
          </p:cNvSpPr>
          <p:nvPr/>
        </p:nvSpPr>
        <p:spPr bwMode="auto">
          <a:xfrm>
            <a:off x="-304800" y="2514600"/>
            <a:ext cx="31242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00"/>
                </a:solidFill>
                <a:latin typeface="VNI-Times" pitchFamily="2" charset="0"/>
              </a:rPr>
              <a:t>chuoàn chuoàn</a:t>
            </a:r>
            <a:r>
              <a:rPr lang="en-US" sz="2800">
                <a:solidFill>
                  <a:srgbClr val="FF0000"/>
                </a:solidFill>
                <a:latin typeface="VNI-Times" pitchFamily="2" charset="0"/>
              </a:rPr>
              <a:t>, </a:t>
            </a:r>
          </a:p>
        </p:txBody>
      </p:sp>
      <p:sp>
        <p:nvSpPr>
          <p:cNvPr id="204821" name="Text Box 21"/>
          <p:cNvSpPr txBox="1">
            <a:spLocks noChangeArrowheads="1"/>
          </p:cNvSpPr>
          <p:nvPr/>
        </p:nvSpPr>
        <p:spPr bwMode="auto">
          <a:xfrm>
            <a:off x="2133600" y="2514600"/>
            <a:ext cx="25146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Times" pitchFamily="2" charset="0"/>
              </a:rPr>
              <a:t>ñoät nhieân</a:t>
            </a:r>
            <a:r>
              <a:rPr lang="en-US" sz="2800">
                <a:solidFill>
                  <a:srgbClr val="FF0000"/>
                </a:solidFill>
                <a:latin typeface="VNI-Times" pitchFamily="2" charset="0"/>
              </a:rPr>
              <a:t>, </a:t>
            </a:r>
          </a:p>
        </p:txBody>
      </p:sp>
      <p:sp>
        <p:nvSpPr>
          <p:cNvPr id="204822" name="Text Box 22"/>
          <p:cNvSpPr txBox="1">
            <a:spLocks noChangeArrowheads="1"/>
          </p:cNvSpPr>
          <p:nvPr/>
        </p:nvSpPr>
        <p:spPr bwMode="auto">
          <a:xfrm>
            <a:off x="0" y="3124200"/>
            <a:ext cx="2438400" cy="579438"/>
          </a:xfrm>
          <a:prstGeom prst="rect">
            <a:avLst/>
          </a:prstGeom>
          <a:noFill/>
          <a:ln w="9525" algn="ctr">
            <a:noFill/>
            <a:miter lim="800000"/>
            <a:headEnd/>
            <a:tailEnd/>
          </a:ln>
          <a:effectLst/>
        </p:spPr>
        <p:txBody>
          <a:bodyPr>
            <a:spAutoFit/>
          </a:bodyPr>
          <a:lstStyle/>
          <a:p>
            <a:pPr algn="ctr">
              <a:spcBef>
                <a:spcPct val="50000"/>
              </a:spcBef>
            </a:pPr>
            <a:r>
              <a:rPr lang="en-US" sz="2800">
                <a:solidFill>
                  <a:srgbClr val="FF0000"/>
                </a:solidFill>
                <a:latin typeface="VNI Commerce" pitchFamily="2" charset="0"/>
              </a:rPr>
              <a:t> </a:t>
            </a:r>
            <a:r>
              <a:rPr lang="en-US" sz="3200">
                <a:solidFill>
                  <a:srgbClr val="FF0000"/>
                </a:solidFill>
                <a:latin typeface="VNI-Times" pitchFamily="2" charset="0"/>
              </a:rPr>
              <a:t>meânh moâng</a:t>
            </a:r>
            <a:r>
              <a:rPr lang="en-US" sz="2800">
                <a:solidFill>
                  <a:srgbClr val="FF0000"/>
                </a:solidFill>
                <a:latin typeface="VNI-Times" pitchFamily="2" charset="0"/>
              </a:rPr>
              <a:t>,</a:t>
            </a:r>
          </a:p>
        </p:txBody>
      </p:sp>
      <p:sp>
        <p:nvSpPr>
          <p:cNvPr id="204823" name="Text Box 23"/>
          <p:cNvSpPr txBox="1">
            <a:spLocks noChangeArrowheads="1"/>
          </p:cNvSpPr>
          <p:nvPr/>
        </p:nvSpPr>
        <p:spPr bwMode="auto">
          <a:xfrm>
            <a:off x="2057400" y="3124200"/>
            <a:ext cx="1828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 Commerce" pitchFamily="2" charset="0"/>
              </a:rPr>
              <a:t> </a:t>
            </a:r>
            <a:r>
              <a:rPr lang="en-US" sz="3200">
                <a:solidFill>
                  <a:srgbClr val="FF0000"/>
                </a:solidFill>
                <a:latin typeface="VNI-Times" pitchFamily="2" charset="0"/>
              </a:rPr>
              <a:t>luyõ tre...</a:t>
            </a:r>
          </a:p>
        </p:txBody>
      </p:sp>
      <p:sp>
        <p:nvSpPr>
          <p:cNvPr id="204824" name="Text Box 24"/>
          <p:cNvSpPr txBox="1">
            <a:spLocks noChangeArrowheads="1"/>
          </p:cNvSpPr>
          <p:nvPr/>
        </p:nvSpPr>
        <p:spPr bwMode="auto">
          <a:xfrm>
            <a:off x="0" y="3810000"/>
            <a:ext cx="4343400" cy="1554163"/>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FF"/>
                </a:solidFill>
                <a:latin typeface="VNI-Times" pitchFamily="2" charset="0"/>
              </a:rPr>
              <a:t>OÂi chao! Chuù chuoàn chuoàn nöôùc môùi ñeïp laøm sao !</a:t>
            </a:r>
          </a:p>
        </p:txBody>
      </p:sp>
      <p:sp>
        <p:nvSpPr>
          <p:cNvPr id="204826" name="Text Box 26"/>
          <p:cNvSpPr txBox="1">
            <a:spLocks noChangeArrowheads="1"/>
          </p:cNvSpPr>
          <p:nvPr/>
        </p:nvSpPr>
        <p:spPr bwMode="auto">
          <a:xfrm>
            <a:off x="4419600" y="2514600"/>
            <a:ext cx="4724400" cy="1066800"/>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0000FF"/>
                </a:solidFill>
                <a:latin typeface="VNI-Times" pitchFamily="2" charset="0"/>
              </a:rPr>
              <a:t>Em thích hình aûnh so saùnh naøo ?Vì sao?</a:t>
            </a:r>
            <a:r>
              <a:rPr lang="en-US" sz="2800">
                <a:solidFill>
                  <a:srgbClr val="0000FF"/>
                </a:solidFill>
                <a:latin typeface="VNI Commerce" pitchFamily="2" charset="0"/>
              </a:rPr>
              <a:t> </a:t>
            </a:r>
          </a:p>
        </p:txBody>
      </p:sp>
      <p:sp>
        <p:nvSpPr>
          <p:cNvPr id="204831" name="Text Box 31"/>
          <p:cNvSpPr txBox="1">
            <a:spLocks noChangeArrowheads="1"/>
          </p:cNvSpPr>
          <p:nvPr/>
        </p:nvSpPr>
        <p:spPr bwMode="auto">
          <a:xfrm>
            <a:off x="4343400" y="3505200"/>
            <a:ext cx="4800600" cy="2528888"/>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00"/>
                </a:solidFill>
                <a:latin typeface="VNI-Times" pitchFamily="2" charset="0"/>
              </a:rPr>
              <a:t>Boán caùi caùnh moûng nhö giaáy boùng. Vì so saùnh nhö theá em caûm nhaän ñöôïc caùnh noù raát moûng vaø trong nhìn xuyeân qua ñöôïc ... </a:t>
            </a:r>
          </a:p>
        </p:txBody>
      </p:sp>
      <p:sp>
        <p:nvSpPr>
          <p:cNvPr id="204864" name="Text Box 64"/>
          <p:cNvSpPr txBox="1">
            <a:spLocks noChangeArrowheads="1"/>
          </p:cNvSpPr>
          <p:nvPr/>
        </p:nvSpPr>
        <p:spPr bwMode="auto">
          <a:xfrm>
            <a:off x="4572000" y="3429000"/>
            <a:ext cx="4495800" cy="3016250"/>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00"/>
                </a:solidFill>
                <a:latin typeface="VNI-Times" pitchFamily="2" charset="0"/>
              </a:rPr>
              <a:t>Thaân chuù nhoû vaø thon vaøng nhö naéng muøa thu. Vì so saùnh nhö theá em thaáy thaân hình thon nhoû cuûa chuù coù moät  maøu vaøng nhaït raát ñaùng yeâu.</a:t>
            </a:r>
            <a:endParaRPr lang="en-US" sz="2800">
              <a:solidFill>
                <a:srgbClr val="FF0000"/>
              </a:solidFill>
              <a:latin typeface="VNI-Times" pitchFamily="2" charset="0"/>
            </a:endParaRPr>
          </a:p>
        </p:txBody>
      </p:sp>
      <p:sp>
        <p:nvSpPr>
          <p:cNvPr id="204865" name="Text Box 65"/>
          <p:cNvSpPr txBox="1">
            <a:spLocks noChangeArrowheads="1"/>
          </p:cNvSpPr>
          <p:nvPr/>
        </p:nvSpPr>
        <p:spPr bwMode="auto">
          <a:xfrm>
            <a:off x="4419600" y="3536950"/>
            <a:ext cx="4724400" cy="3016250"/>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00"/>
                </a:solidFill>
                <a:latin typeface="VNI-Times" pitchFamily="2" charset="0"/>
              </a:rPr>
              <a:t>Caùi ñaàu troøn vaø hai con maét long lanh nhö thuyû tinh. Vì so saùnh nhö theá em caûm nhaän ñöôïc  maét noù trong suoát vaø raát ñeïp  ... </a:t>
            </a:r>
          </a:p>
        </p:txBody>
      </p:sp>
      <p:grpSp>
        <p:nvGrpSpPr>
          <p:cNvPr id="204871" name="Group 71"/>
          <p:cNvGrpSpPr>
            <a:grpSpLocks/>
          </p:cNvGrpSpPr>
          <p:nvPr/>
        </p:nvGrpSpPr>
        <p:grpSpPr bwMode="auto">
          <a:xfrm>
            <a:off x="2743200" y="2286000"/>
            <a:ext cx="3276600" cy="3733800"/>
            <a:chOff x="1968" y="1344"/>
            <a:chExt cx="1680" cy="2352"/>
          </a:xfrm>
        </p:grpSpPr>
        <p:sp>
          <p:nvSpPr>
            <p:cNvPr id="204872" name="Line 72"/>
            <p:cNvSpPr>
              <a:spLocks noChangeShapeType="1"/>
            </p:cNvSpPr>
            <p:nvPr/>
          </p:nvSpPr>
          <p:spPr bwMode="auto">
            <a:xfrm flipH="1">
              <a:off x="2784" y="1344"/>
              <a:ext cx="0" cy="2352"/>
            </a:xfrm>
            <a:prstGeom prst="line">
              <a:avLst/>
            </a:prstGeom>
            <a:noFill/>
            <a:ln w="28575">
              <a:solidFill>
                <a:schemeClr val="bg2"/>
              </a:solidFill>
              <a:round/>
              <a:headEnd/>
              <a:tailEnd/>
            </a:ln>
            <a:effectLst/>
          </p:spPr>
          <p:txBody>
            <a:bodyPr/>
            <a:lstStyle/>
            <a:p>
              <a:endParaRPr lang="en-US"/>
            </a:p>
          </p:txBody>
        </p:sp>
        <p:sp>
          <p:nvSpPr>
            <p:cNvPr id="204873" name="Line 73"/>
            <p:cNvSpPr>
              <a:spLocks noChangeShapeType="1"/>
            </p:cNvSpPr>
            <p:nvPr/>
          </p:nvSpPr>
          <p:spPr bwMode="auto">
            <a:xfrm flipH="1">
              <a:off x="1968" y="1344"/>
              <a:ext cx="1680" cy="0"/>
            </a:xfrm>
            <a:prstGeom prst="line">
              <a:avLst/>
            </a:prstGeom>
            <a:noFill/>
            <a:ln w="28575">
              <a:solidFill>
                <a:schemeClr val="bg2"/>
              </a:solidFill>
              <a:round/>
              <a:headEnd/>
              <a:tailEnd/>
            </a:ln>
            <a:effectLst/>
          </p:spPr>
          <p:txBody>
            <a:bodyPr/>
            <a:lstStyle/>
            <a:p>
              <a:endParaRPr lang="en-US"/>
            </a:p>
          </p:txBody>
        </p:sp>
      </p:grpSp>
      <p:sp>
        <p:nvSpPr>
          <p:cNvPr id="28" name="Content Placeholder 27"/>
          <p:cNvSpPr>
            <a:spLocks noGrp="1"/>
          </p:cNvSpPr>
          <p:nvPr>
            <p:ph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204831">
                                            <p:txEl>
                                              <p:pRg st="0" end="0"/>
                                            </p:txEl>
                                          </p:spTgt>
                                        </p:tgtEl>
                                        <p:attrNameLst>
                                          <p:attrName>style.visibility</p:attrName>
                                        </p:attrNameLst>
                                      </p:cBhvr>
                                      <p:to>
                                        <p:strVal val="visible"/>
                                      </p:to>
                                    </p:set>
                                    <p:anim calcmode="lin" valueType="num">
                                      <p:cBhvr>
                                        <p:cTn id="7" dur="1000" fill="hold"/>
                                        <p:tgtEl>
                                          <p:spTgt spid="20483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483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iterate type="lt">
                                    <p:tmPct val="0"/>
                                  </p:iterate>
                                  <p:childTnLst>
                                    <p:animEffect transition="out" filter="box(in)">
                                      <p:cBhvr>
                                        <p:cTn id="13" dur="1000"/>
                                        <p:tgtEl>
                                          <p:spTgt spid="204831">
                                            <p:txEl>
                                              <p:pRg st="0" end="0"/>
                                            </p:txEl>
                                          </p:spTgt>
                                        </p:tgtEl>
                                      </p:cBhvr>
                                    </p:animEffect>
                                    <p:set>
                                      <p:cBhvr>
                                        <p:cTn id="14" dur="1" fill="hold">
                                          <p:stCondLst>
                                            <p:cond delay="999"/>
                                          </p:stCondLst>
                                        </p:cTn>
                                        <p:tgtEl>
                                          <p:spTgt spid="204831">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iterate type="lt">
                                    <p:tmPct val="0"/>
                                  </p:iterate>
                                  <p:childTnLst>
                                    <p:set>
                                      <p:cBhvr>
                                        <p:cTn id="18" dur="1" fill="hold">
                                          <p:stCondLst>
                                            <p:cond delay="0"/>
                                          </p:stCondLst>
                                        </p:cTn>
                                        <p:tgtEl>
                                          <p:spTgt spid="204865"/>
                                        </p:tgtEl>
                                        <p:attrNameLst>
                                          <p:attrName>style.visibility</p:attrName>
                                        </p:attrNameLst>
                                      </p:cBhvr>
                                      <p:to>
                                        <p:strVal val="visible"/>
                                      </p:to>
                                    </p:set>
                                    <p:anim calcmode="lin" valueType="num">
                                      <p:cBhvr>
                                        <p:cTn id="19" dur="1000" fill="hold"/>
                                        <p:tgtEl>
                                          <p:spTgt spid="204865"/>
                                        </p:tgtEl>
                                        <p:attrNameLst>
                                          <p:attrName>ppt_x</p:attrName>
                                        </p:attrNameLst>
                                      </p:cBhvr>
                                      <p:tavLst>
                                        <p:tav tm="0">
                                          <p:val>
                                            <p:strVal val="#ppt_x-.2"/>
                                          </p:val>
                                        </p:tav>
                                        <p:tav tm="100000">
                                          <p:val>
                                            <p:strVal val="#ppt_x"/>
                                          </p:val>
                                        </p:tav>
                                      </p:tavLst>
                                    </p:anim>
                                    <p:anim calcmode="lin" valueType="num">
                                      <p:cBhvr>
                                        <p:cTn id="20" dur="1000" fill="hold"/>
                                        <p:tgtEl>
                                          <p:spTgt spid="20486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486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1" nodeType="clickEffect">
                                  <p:stCondLst>
                                    <p:cond delay="0"/>
                                  </p:stCondLst>
                                  <p:iterate type="lt">
                                    <p:tmPct val="0"/>
                                  </p:iterate>
                                  <p:childTnLst>
                                    <p:animEffect transition="out" filter="diamond(in)">
                                      <p:cBhvr>
                                        <p:cTn id="25" dur="1000"/>
                                        <p:tgtEl>
                                          <p:spTgt spid="204865"/>
                                        </p:tgtEl>
                                      </p:cBhvr>
                                    </p:animEffect>
                                    <p:set>
                                      <p:cBhvr>
                                        <p:cTn id="26" dur="1" fill="hold">
                                          <p:stCondLst>
                                            <p:cond delay="999"/>
                                          </p:stCondLst>
                                        </p:cTn>
                                        <p:tgtEl>
                                          <p:spTgt spid="2048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204864"/>
                                        </p:tgtEl>
                                        <p:attrNameLst>
                                          <p:attrName>style.visibility</p:attrName>
                                        </p:attrNameLst>
                                      </p:cBhvr>
                                      <p:to>
                                        <p:strVal val="visible"/>
                                      </p:to>
                                    </p:set>
                                    <p:anim calcmode="lin" valueType="num">
                                      <p:cBhvr>
                                        <p:cTn id="31" dur="1000" fill="hold"/>
                                        <p:tgtEl>
                                          <p:spTgt spid="204864"/>
                                        </p:tgtEl>
                                        <p:attrNameLst>
                                          <p:attrName>ppt_x</p:attrName>
                                        </p:attrNameLst>
                                      </p:cBhvr>
                                      <p:tavLst>
                                        <p:tav tm="0">
                                          <p:val>
                                            <p:strVal val="#ppt_x-.2"/>
                                          </p:val>
                                        </p:tav>
                                        <p:tav tm="100000">
                                          <p:val>
                                            <p:strVal val="#ppt_x"/>
                                          </p:val>
                                        </p:tav>
                                      </p:tavLst>
                                    </p:anim>
                                    <p:anim calcmode="lin" valueType="num">
                                      <p:cBhvr>
                                        <p:cTn id="32" dur="1000" fill="hold"/>
                                        <p:tgtEl>
                                          <p:spTgt spid="20486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04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1" grpId="0" build="allAtOnce"/>
      <p:bldP spid="204864" grpId="0"/>
      <p:bldP spid="204865" grpId="0"/>
      <p:bldP spid="20486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 name="Text Box 30"/>
          <p:cNvSpPr txBox="1">
            <a:spLocks noChangeArrowheads="1"/>
          </p:cNvSpPr>
          <p:nvPr/>
        </p:nvSpPr>
        <p:spPr bwMode="auto">
          <a:xfrm>
            <a:off x="914400" y="18288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Luyeän ñoïc:</a:t>
            </a:r>
          </a:p>
        </p:txBody>
      </p:sp>
      <p:sp>
        <p:nvSpPr>
          <p:cNvPr id="4127" name="Text Box 31"/>
          <p:cNvSpPr txBox="1">
            <a:spLocks noChangeArrowheads="1"/>
          </p:cNvSpPr>
          <p:nvPr/>
        </p:nvSpPr>
        <p:spPr bwMode="auto">
          <a:xfrm>
            <a:off x="609600" y="2971800"/>
            <a:ext cx="2362200" cy="366713"/>
          </a:xfrm>
          <a:prstGeom prst="rect">
            <a:avLst/>
          </a:prstGeom>
          <a:noFill/>
          <a:ln w="9525" algn="ctr">
            <a:noFill/>
            <a:miter lim="800000"/>
            <a:headEnd/>
            <a:tailEnd/>
          </a:ln>
          <a:effectLst/>
        </p:spPr>
        <p:txBody>
          <a:bodyPr>
            <a:spAutoFit/>
          </a:bodyPr>
          <a:lstStyle/>
          <a:p>
            <a:pPr algn="ctr">
              <a:spcBef>
                <a:spcPct val="50000"/>
              </a:spcBef>
            </a:pPr>
            <a:endParaRPr lang="en-US">
              <a:solidFill>
                <a:srgbClr val="0000CC"/>
              </a:solidFill>
              <a:latin typeface="Arial" charset="0"/>
            </a:endParaRPr>
          </a:p>
        </p:txBody>
      </p:sp>
      <p:sp>
        <p:nvSpPr>
          <p:cNvPr id="4128" name="Line 32"/>
          <p:cNvSpPr>
            <a:spLocks noChangeShapeType="1"/>
          </p:cNvSpPr>
          <p:nvPr/>
        </p:nvSpPr>
        <p:spPr bwMode="auto">
          <a:xfrm>
            <a:off x="1219200" y="2286000"/>
            <a:ext cx="1447800" cy="0"/>
          </a:xfrm>
          <a:prstGeom prst="line">
            <a:avLst/>
          </a:prstGeom>
          <a:noFill/>
          <a:ln w="28575">
            <a:solidFill>
              <a:schemeClr val="bg2"/>
            </a:solidFill>
            <a:round/>
            <a:headEnd/>
            <a:tailEnd/>
          </a:ln>
          <a:effectLst/>
        </p:spPr>
        <p:txBody>
          <a:bodyPr/>
          <a:lstStyle/>
          <a:p>
            <a:endParaRPr lang="en-US"/>
          </a:p>
        </p:txBody>
      </p:sp>
      <p:sp>
        <p:nvSpPr>
          <p:cNvPr id="4129" name="Text Box 33"/>
          <p:cNvSpPr txBox="1">
            <a:spLocks noChangeArrowheads="1"/>
          </p:cNvSpPr>
          <p:nvPr/>
        </p:nvSpPr>
        <p:spPr bwMode="auto">
          <a:xfrm>
            <a:off x="5334000" y="1828800"/>
            <a:ext cx="28956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Tìm hieåu baøi:</a:t>
            </a:r>
          </a:p>
        </p:txBody>
      </p:sp>
      <p:sp>
        <p:nvSpPr>
          <p:cNvPr id="4130" name="Line 34"/>
          <p:cNvSpPr>
            <a:spLocks noChangeShapeType="1"/>
          </p:cNvSpPr>
          <p:nvPr/>
        </p:nvSpPr>
        <p:spPr bwMode="auto">
          <a:xfrm>
            <a:off x="6096000" y="2286000"/>
            <a:ext cx="1905000" cy="0"/>
          </a:xfrm>
          <a:prstGeom prst="line">
            <a:avLst/>
          </a:prstGeom>
          <a:noFill/>
          <a:ln w="28575">
            <a:solidFill>
              <a:schemeClr val="bg2"/>
            </a:solidFill>
            <a:round/>
            <a:headEnd/>
            <a:tailEnd/>
          </a:ln>
          <a:effectLst/>
        </p:spPr>
        <p:txBody>
          <a:bodyPr/>
          <a:lstStyle/>
          <a:p>
            <a:endParaRPr lang="en-US"/>
          </a:p>
        </p:txBody>
      </p:sp>
      <p:sp>
        <p:nvSpPr>
          <p:cNvPr id="4132" name="Text Box 36"/>
          <p:cNvSpPr txBox="1">
            <a:spLocks noChangeArrowheads="1"/>
          </p:cNvSpPr>
          <p:nvPr/>
        </p:nvSpPr>
        <p:spPr bwMode="auto">
          <a:xfrm>
            <a:off x="-228600" y="2743200"/>
            <a:ext cx="27432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00"/>
                </a:solidFill>
                <a:latin typeface="VNI-Times" pitchFamily="2" charset="0"/>
              </a:rPr>
              <a:t>chuoàn chuoàn</a:t>
            </a:r>
            <a:r>
              <a:rPr lang="en-US" sz="2800">
                <a:solidFill>
                  <a:srgbClr val="FF0000"/>
                </a:solidFill>
                <a:latin typeface="VNI-Times" pitchFamily="2" charset="0"/>
              </a:rPr>
              <a:t>, </a:t>
            </a:r>
          </a:p>
        </p:txBody>
      </p:sp>
      <p:sp>
        <p:nvSpPr>
          <p:cNvPr id="4134" name="Text Box 38"/>
          <p:cNvSpPr txBox="1">
            <a:spLocks noChangeArrowheads="1"/>
          </p:cNvSpPr>
          <p:nvPr/>
        </p:nvSpPr>
        <p:spPr bwMode="auto">
          <a:xfrm>
            <a:off x="2057400" y="2743200"/>
            <a:ext cx="23622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Times" pitchFamily="2" charset="0"/>
              </a:rPr>
              <a:t>ñoät nhieân</a:t>
            </a:r>
            <a:r>
              <a:rPr lang="en-US" sz="2800">
                <a:solidFill>
                  <a:srgbClr val="FF0000"/>
                </a:solidFill>
                <a:latin typeface="VNI-Times" pitchFamily="2" charset="0"/>
              </a:rPr>
              <a:t>, </a:t>
            </a:r>
          </a:p>
        </p:txBody>
      </p:sp>
      <p:sp>
        <p:nvSpPr>
          <p:cNvPr id="4135" name="Text Box 39"/>
          <p:cNvSpPr txBox="1">
            <a:spLocks noChangeArrowheads="1"/>
          </p:cNvSpPr>
          <p:nvPr/>
        </p:nvSpPr>
        <p:spPr bwMode="auto">
          <a:xfrm>
            <a:off x="0" y="3382963"/>
            <a:ext cx="2438400" cy="579437"/>
          </a:xfrm>
          <a:prstGeom prst="rect">
            <a:avLst/>
          </a:prstGeom>
          <a:noFill/>
          <a:ln w="9525" algn="ctr">
            <a:noFill/>
            <a:miter lim="800000"/>
            <a:headEnd/>
            <a:tailEnd/>
          </a:ln>
          <a:effectLst/>
        </p:spPr>
        <p:txBody>
          <a:bodyPr>
            <a:spAutoFit/>
          </a:bodyPr>
          <a:lstStyle/>
          <a:p>
            <a:pPr algn="ctr">
              <a:spcBef>
                <a:spcPct val="50000"/>
              </a:spcBef>
            </a:pPr>
            <a:r>
              <a:rPr lang="en-US" sz="2800">
                <a:solidFill>
                  <a:srgbClr val="FF0000"/>
                </a:solidFill>
                <a:latin typeface="VNI Commerce" pitchFamily="2" charset="0"/>
              </a:rPr>
              <a:t> </a:t>
            </a:r>
            <a:r>
              <a:rPr lang="en-US" sz="3200">
                <a:solidFill>
                  <a:srgbClr val="FF0000"/>
                </a:solidFill>
                <a:latin typeface="VNI-Times" pitchFamily="2" charset="0"/>
              </a:rPr>
              <a:t>meânh moâng</a:t>
            </a:r>
            <a:r>
              <a:rPr lang="en-US" sz="2800">
                <a:solidFill>
                  <a:srgbClr val="FF0000"/>
                </a:solidFill>
                <a:latin typeface="VNI-Times" pitchFamily="2" charset="0"/>
              </a:rPr>
              <a:t>,</a:t>
            </a:r>
          </a:p>
        </p:txBody>
      </p:sp>
      <p:sp>
        <p:nvSpPr>
          <p:cNvPr id="4136" name="Text Box 40"/>
          <p:cNvSpPr txBox="1">
            <a:spLocks noChangeArrowheads="1"/>
          </p:cNvSpPr>
          <p:nvPr/>
        </p:nvSpPr>
        <p:spPr bwMode="auto">
          <a:xfrm>
            <a:off x="2209800" y="3352800"/>
            <a:ext cx="1828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 Commerce" pitchFamily="2" charset="0"/>
              </a:rPr>
              <a:t> </a:t>
            </a:r>
            <a:r>
              <a:rPr lang="en-US" sz="3200">
                <a:solidFill>
                  <a:srgbClr val="FF0000"/>
                </a:solidFill>
                <a:latin typeface="VNI-Times" pitchFamily="2" charset="0"/>
              </a:rPr>
              <a:t>luyõ tre...</a:t>
            </a:r>
          </a:p>
        </p:txBody>
      </p:sp>
      <p:sp>
        <p:nvSpPr>
          <p:cNvPr id="4137" name="Text Box 41"/>
          <p:cNvSpPr txBox="1">
            <a:spLocks noChangeArrowheads="1"/>
          </p:cNvSpPr>
          <p:nvPr/>
        </p:nvSpPr>
        <p:spPr bwMode="auto">
          <a:xfrm>
            <a:off x="0" y="4114800"/>
            <a:ext cx="4343400" cy="1554163"/>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FF"/>
                </a:solidFill>
                <a:latin typeface="VNI-Times" pitchFamily="2" charset="0"/>
              </a:rPr>
              <a:t>OÂi chao! Chuù chuoàn chuoàn nöôùc môùi ñeïp laøm sao</a:t>
            </a:r>
          </a:p>
        </p:txBody>
      </p:sp>
      <p:sp>
        <p:nvSpPr>
          <p:cNvPr id="4139" name="Text Box 43"/>
          <p:cNvSpPr txBox="1">
            <a:spLocks noChangeArrowheads="1"/>
          </p:cNvSpPr>
          <p:nvPr/>
        </p:nvSpPr>
        <p:spPr bwMode="auto">
          <a:xfrm>
            <a:off x="4495800" y="2743200"/>
            <a:ext cx="4648200" cy="1066800"/>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0000CC"/>
                </a:solidFill>
                <a:latin typeface="VNI-Times" pitchFamily="2" charset="0"/>
              </a:rPr>
              <a:t>Ñoaïn 1 cho em bieát ñieàu gì?</a:t>
            </a:r>
            <a:endParaRPr lang="en-US" sz="2800">
              <a:solidFill>
                <a:srgbClr val="0000CC"/>
              </a:solidFill>
              <a:latin typeface="VNI-Times" pitchFamily="2" charset="0"/>
            </a:endParaRPr>
          </a:p>
        </p:txBody>
      </p:sp>
      <p:sp>
        <p:nvSpPr>
          <p:cNvPr id="4144" name="Text Box 48"/>
          <p:cNvSpPr txBox="1">
            <a:spLocks noChangeArrowheads="1"/>
          </p:cNvSpPr>
          <p:nvPr/>
        </p:nvSpPr>
        <p:spPr bwMode="auto">
          <a:xfrm>
            <a:off x="4495800" y="3673475"/>
            <a:ext cx="4648200" cy="2041525"/>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00"/>
                </a:solidFill>
                <a:latin typeface="VNI-Times" pitchFamily="2" charset="0"/>
              </a:rPr>
              <a:t>Ñoaïn 1 mieâu taû veû ñeïp veà hình daùng vaø maøu saéc cuûa chuù chuoàn chuoàn nöôùc.</a:t>
            </a:r>
            <a:endParaRPr lang="en-US" sz="2800">
              <a:solidFill>
                <a:srgbClr val="FF0000"/>
              </a:solidFill>
              <a:latin typeface="VNI-Times" pitchFamily="2" charset="0"/>
            </a:endParaRPr>
          </a:p>
        </p:txBody>
      </p:sp>
      <p:grpSp>
        <p:nvGrpSpPr>
          <p:cNvPr id="4149" name="Group 53"/>
          <p:cNvGrpSpPr>
            <a:grpSpLocks/>
          </p:cNvGrpSpPr>
          <p:nvPr/>
        </p:nvGrpSpPr>
        <p:grpSpPr bwMode="auto">
          <a:xfrm>
            <a:off x="2743200" y="2286000"/>
            <a:ext cx="3200400" cy="3733800"/>
            <a:chOff x="1968" y="1344"/>
            <a:chExt cx="1680" cy="2352"/>
          </a:xfrm>
        </p:grpSpPr>
        <p:sp>
          <p:nvSpPr>
            <p:cNvPr id="4150" name="Line 54"/>
            <p:cNvSpPr>
              <a:spLocks noChangeShapeType="1"/>
            </p:cNvSpPr>
            <p:nvPr/>
          </p:nvSpPr>
          <p:spPr bwMode="auto">
            <a:xfrm flipH="1">
              <a:off x="2784" y="1344"/>
              <a:ext cx="0" cy="2352"/>
            </a:xfrm>
            <a:prstGeom prst="line">
              <a:avLst/>
            </a:prstGeom>
            <a:noFill/>
            <a:ln w="28575">
              <a:solidFill>
                <a:schemeClr val="bg2"/>
              </a:solidFill>
              <a:round/>
              <a:headEnd/>
              <a:tailEnd/>
            </a:ln>
            <a:effectLst/>
          </p:spPr>
          <p:txBody>
            <a:bodyPr/>
            <a:lstStyle/>
            <a:p>
              <a:endParaRPr lang="en-US"/>
            </a:p>
          </p:txBody>
        </p:sp>
        <p:sp>
          <p:nvSpPr>
            <p:cNvPr id="4151" name="Line 55"/>
            <p:cNvSpPr>
              <a:spLocks noChangeShapeType="1"/>
            </p:cNvSpPr>
            <p:nvPr/>
          </p:nvSpPr>
          <p:spPr bwMode="auto">
            <a:xfrm flipH="1">
              <a:off x="1968" y="1344"/>
              <a:ext cx="1680" cy="0"/>
            </a:xfrm>
            <a:prstGeom prst="line">
              <a:avLst/>
            </a:prstGeom>
            <a:noFill/>
            <a:ln w="28575">
              <a:solidFill>
                <a:schemeClr val="bg2"/>
              </a:solidFill>
              <a:round/>
              <a:headEnd/>
              <a:tailEn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144"/>
                                        </p:tgtEl>
                                        <p:attrNameLst>
                                          <p:attrName>style.visibility</p:attrName>
                                        </p:attrNameLst>
                                      </p:cBhvr>
                                      <p:to>
                                        <p:strVal val="visible"/>
                                      </p:to>
                                    </p:set>
                                    <p:animEffect transition="in" filter="barn(inHorizontal)">
                                      <p:cBhvr>
                                        <p:cTn id="7" dur="1000"/>
                                        <p:tgtEl>
                                          <p:spTgt spid="4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48" name="Group 20"/>
          <p:cNvGrpSpPr>
            <a:grpSpLocks/>
          </p:cNvGrpSpPr>
          <p:nvPr/>
        </p:nvGrpSpPr>
        <p:grpSpPr bwMode="auto">
          <a:xfrm>
            <a:off x="2743200" y="2286000"/>
            <a:ext cx="3276600" cy="3733800"/>
            <a:chOff x="1968" y="1344"/>
            <a:chExt cx="1680" cy="2352"/>
          </a:xfrm>
        </p:grpSpPr>
        <p:sp>
          <p:nvSpPr>
            <p:cNvPr id="176149" name="Line 21"/>
            <p:cNvSpPr>
              <a:spLocks noChangeShapeType="1"/>
            </p:cNvSpPr>
            <p:nvPr/>
          </p:nvSpPr>
          <p:spPr bwMode="auto">
            <a:xfrm flipH="1">
              <a:off x="2784" y="1344"/>
              <a:ext cx="0" cy="2352"/>
            </a:xfrm>
            <a:prstGeom prst="line">
              <a:avLst/>
            </a:prstGeom>
            <a:noFill/>
            <a:ln w="28575">
              <a:solidFill>
                <a:schemeClr val="bg2"/>
              </a:solidFill>
              <a:round/>
              <a:headEnd/>
              <a:tailEnd/>
            </a:ln>
            <a:effectLst/>
          </p:spPr>
          <p:txBody>
            <a:bodyPr/>
            <a:lstStyle/>
            <a:p>
              <a:endParaRPr lang="en-US"/>
            </a:p>
          </p:txBody>
        </p:sp>
        <p:sp>
          <p:nvSpPr>
            <p:cNvPr id="176150" name="Line 22"/>
            <p:cNvSpPr>
              <a:spLocks noChangeShapeType="1"/>
            </p:cNvSpPr>
            <p:nvPr/>
          </p:nvSpPr>
          <p:spPr bwMode="auto">
            <a:xfrm flipH="1">
              <a:off x="1968" y="1344"/>
              <a:ext cx="1680" cy="0"/>
            </a:xfrm>
            <a:prstGeom prst="line">
              <a:avLst/>
            </a:prstGeom>
            <a:noFill/>
            <a:ln w="28575">
              <a:solidFill>
                <a:schemeClr val="bg2"/>
              </a:solidFill>
              <a:round/>
              <a:headEnd/>
              <a:tailEnd/>
            </a:ln>
            <a:effectLst/>
          </p:spPr>
          <p:txBody>
            <a:bodyPr/>
            <a:lstStyle/>
            <a:p>
              <a:endParaRPr lang="en-US"/>
            </a:p>
          </p:txBody>
        </p:sp>
      </p:grpSp>
      <p:sp>
        <p:nvSpPr>
          <p:cNvPr id="176152" name="Text Box 24"/>
          <p:cNvSpPr txBox="1">
            <a:spLocks noChangeArrowheads="1"/>
          </p:cNvSpPr>
          <p:nvPr/>
        </p:nvSpPr>
        <p:spPr bwMode="auto">
          <a:xfrm>
            <a:off x="914400" y="1828800"/>
            <a:ext cx="2209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Luyeän ñoïc:</a:t>
            </a:r>
          </a:p>
        </p:txBody>
      </p:sp>
      <p:sp>
        <p:nvSpPr>
          <p:cNvPr id="176153" name="Text Box 25"/>
          <p:cNvSpPr txBox="1">
            <a:spLocks noChangeArrowheads="1"/>
          </p:cNvSpPr>
          <p:nvPr/>
        </p:nvSpPr>
        <p:spPr bwMode="auto">
          <a:xfrm>
            <a:off x="609600" y="2971800"/>
            <a:ext cx="2362200" cy="366713"/>
          </a:xfrm>
          <a:prstGeom prst="rect">
            <a:avLst/>
          </a:prstGeom>
          <a:noFill/>
          <a:ln w="9525" algn="ctr">
            <a:noFill/>
            <a:miter lim="800000"/>
            <a:headEnd/>
            <a:tailEnd/>
          </a:ln>
          <a:effectLst/>
        </p:spPr>
        <p:txBody>
          <a:bodyPr>
            <a:spAutoFit/>
          </a:bodyPr>
          <a:lstStyle/>
          <a:p>
            <a:pPr algn="ctr">
              <a:spcBef>
                <a:spcPct val="50000"/>
              </a:spcBef>
            </a:pPr>
            <a:endParaRPr lang="en-US">
              <a:solidFill>
                <a:srgbClr val="0000CC"/>
              </a:solidFill>
              <a:latin typeface="Arial" charset="0"/>
            </a:endParaRPr>
          </a:p>
        </p:txBody>
      </p:sp>
      <p:sp>
        <p:nvSpPr>
          <p:cNvPr id="176154" name="Line 26"/>
          <p:cNvSpPr>
            <a:spLocks noChangeShapeType="1"/>
          </p:cNvSpPr>
          <p:nvPr/>
        </p:nvSpPr>
        <p:spPr bwMode="auto">
          <a:xfrm>
            <a:off x="1219200" y="2286000"/>
            <a:ext cx="1447800" cy="0"/>
          </a:xfrm>
          <a:prstGeom prst="line">
            <a:avLst/>
          </a:prstGeom>
          <a:noFill/>
          <a:ln w="28575">
            <a:solidFill>
              <a:schemeClr val="bg2"/>
            </a:solidFill>
            <a:round/>
            <a:headEnd/>
            <a:tailEnd/>
          </a:ln>
          <a:effectLst/>
        </p:spPr>
        <p:txBody>
          <a:bodyPr/>
          <a:lstStyle/>
          <a:p>
            <a:endParaRPr lang="en-US"/>
          </a:p>
        </p:txBody>
      </p:sp>
      <p:sp>
        <p:nvSpPr>
          <p:cNvPr id="176155" name="Text Box 27"/>
          <p:cNvSpPr txBox="1">
            <a:spLocks noChangeArrowheads="1"/>
          </p:cNvSpPr>
          <p:nvPr/>
        </p:nvSpPr>
        <p:spPr bwMode="auto">
          <a:xfrm>
            <a:off x="5791200" y="1828800"/>
            <a:ext cx="28194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0000CC"/>
                </a:solidFill>
                <a:latin typeface="VNI-Times" pitchFamily="2" charset="0"/>
              </a:rPr>
              <a:t>Tìm hieåu baøi:</a:t>
            </a:r>
          </a:p>
        </p:txBody>
      </p:sp>
      <p:sp>
        <p:nvSpPr>
          <p:cNvPr id="176156" name="Line 28"/>
          <p:cNvSpPr>
            <a:spLocks noChangeShapeType="1"/>
          </p:cNvSpPr>
          <p:nvPr/>
        </p:nvSpPr>
        <p:spPr bwMode="auto">
          <a:xfrm>
            <a:off x="6096000" y="2286000"/>
            <a:ext cx="1905000" cy="0"/>
          </a:xfrm>
          <a:prstGeom prst="line">
            <a:avLst/>
          </a:prstGeom>
          <a:noFill/>
          <a:ln w="28575">
            <a:solidFill>
              <a:schemeClr val="bg2"/>
            </a:solidFill>
            <a:round/>
            <a:headEnd/>
            <a:tailEnd/>
          </a:ln>
          <a:effectLst/>
        </p:spPr>
        <p:txBody>
          <a:bodyPr/>
          <a:lstStyle/>
          <a:p>
            <a:endParaRPr lang="en-US"/>
          </a:p>
        </p:txBody>
      </p:sp>
      <p:sp>
        <p:nvSpPr>
          <p:cNvPr id="176158" name="Text Box 30"/>
          <p:cNvSpPr txBox="1">
            <a:spLocks noChangeArrowheads="1"/>
          </p:cNvSpPr>
          <p:nvPr/>
        </p:nvSpPr>
        <p:spPr bwMode="auto">
          <a:xfrm>
            <a:off x="-304800" y="2667000"/>
            <a:ext cx="2819400" cy="579438"/>
          </a:xfrm>
          <a:prstGeom prst="rect">
            <a:avLst/>
          </a:prstGeom>
          <a:noFill/>
          <a:ln w="9525" algn="ctr">
            <a:noFill/>
            <a:miter lim="800000"/>
            <a:headEnd/>
            <a:tailEnd/>
          </a:ln>
          <a:effectLst/>
        </p:spPr>
        <p:txBody>
          <a:bodyPr>
            <a:spAutoFit/>
          </a:bodyPr>
          <a:lstStyle/>
          <a:p>
            <a:pPr algn="ctr">
              <a:spcBef>
                <a:spcPct val="50000"/>
              </a:spcBef>
              <a:buSzPct val="70000"/>
              <a:buFont typeface="Wingdings" pitchFamily="2" charset="2"/>
              <a:buChar char="Ø"/>
            </a:pPr>
            <a:r>
              <a:rPr lang="en-US" sz="3200">
                <a:solidFill>
                  <a:srgbClr val="FF0000"/>
                </a:solidFill>
                <a:latin typeface="VNI-Times" pitchFamily="2" charset="0"/>
              </a:rPr>
              <a:t>chuoàn chuoàn,</a:t>
            </a:r>
            <a:r>
              <a:rPr lang="en-US" sz="2800">
                <a:solidFill>
                  <a:srgbClr val="FF0000"/>
                </a:solidFill>
                <a:latin typeface="VNI-Times" pitchFamily="2" charset="0"/>
              </a:rPr>
              <a:t> </a:t>
            </a:r>
          </a:p>
        </p:txBody>
      </p:sp>
      <p:sp>
        <p:nvSpPr>
          <p:cNvPr id="176160" name="Text Box 32"/>
          <p:cNvSpPr txBox="1">
            <a:spLocks noChangeArrowheads="1"/>
          </p:cNvSpPr>
          <p:nvPr/>
        </p:nvSpPr>
        <p:spPr bwMode="auto">
          <a:xfrm>
            <a:off x="1828800" y="2667000"/>
            <a:ext cx="26670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Times" pitchFamily="2" charset="0"/>
              </a:rPr>
              <a:t>ñoät nhieân,</a:t>
            </a:r>
            <a:r>
              <a:rPr lang="en-US" sz="2800">
                <a:solidFill>
                  <a:srgbClr val="FF0000"/>
                </a:solidFill>
                <a:latin typeface="VNI-Times" pitchFamily="2" charset="0"/>
              </a:rPr>
              <a:t> </a:t>
            </a:r>
          </a:p>
        </p:txBody>
      </p:sp>
      <p:sp>
        <p:nvSpPr>
          <p:cNvPr id="176161" name="Text Box 33"/>
          <p:cNvSpPr txBox="1">
            <a:spLocks noChangeArrowheads="1"/>
          </p:cNvSpPr>
          <p:nvPr/>
        </p:nvSpPr>
        <p:spPr bwMode="auto">
          <a:xfrm>
            <a:off x="-152400" y="3276600"/>
            <a:ext cx="2438400" cy="579438"/>
          </a:xfrm>
          <a:prstGeom prst="rect">
            <a:avLst/>
          </a:prstGeom>
          <a:noFill/>
          <a:ln w="9525" algn="ctr">
            <a:noFill/>
            <a:miter lim="800000"/>
            <a:headEnd/>
            <a:tailEnd/>
          </a:ln>
          <a:effectLst/>
        </p:spPr>
        <p:txBody>
          <a:bodyPr>
            <a:spAutoFit/>
          </a:bodyPr>
          <a:lstStyle/>
          <a:p>
            <a:pPr algn="ctr">
              <a:spcBef>
                <a:spcPct val="50000"/>
              </a:spcBef>
            </a:pPr>
            <a:r>
              <a:rPr lang="en-US" sz="2800">
                <a:solidFill>
                  <a:srgbClr val="FF0000"/>
                </a:solidFill>
                <a:latin typeface="VNI Commerce" pitchFamily="2" charset="0"/>
              </a:rPr>
              <a:t> </a:t>
            </a:r>
            <a:r>
              <a:rPr lang="en-US" sz="3200">
                <a:solidFill>
                  <a:srgbClr val="FF0000"/>
                </a:solidFill>
                <a:latin typeface="VNI-Times" pitchFamily="2" charset="0"/>
              </a:rPr>
              <a:t>meânh moâng</a:t>
            </a:r>
            <a:r>
              <a:rPr lang="en-US" sz="2800">
                <a:solidFill>
                  <a:srgbClr val="FF0000"/>
                </a:solidFill>
                <a:latin typeface="VNI-Times" pitchFamily="2" charset="0"/>
              </a:rPr>
              <a:t>,</a:t>
            </a:r>
          </a:p>
        </p:txBody>
      </p:sp>
      <p:sp>
        <p:nvSpPr>
          <p:cNvPr id="176162" name="Text Box 34"/>
          <p:cNvSpPr txBox="1">
            <a:spLocks noChangeArrowheads="1"/>
          </p:cNvSpPr>
          <p:nvPr/>
        </p:nvSpPr>
        <p:spPr bwMode="auto">
          <a:xfrm>
            <a:off x="2057400" y="3276600"/>
            <a:ext cx="1828800" cy="579438"/>
          </a:xfrm>
          <a:prstGeom prst="rect">
            <a:avLst/>
          </a:prstGeom>
          <a:noFill/>
          <a:ln w="9525" algn="ctr">
            <a:noFill/>
            <a:miter lim="800000"/>
            <a:headEnd/>
            <a:tailEnd/>
          </a:ln>
          <a:effectLst/>
        </p:spPr>
        <p:txBody>
          <a:bodyPr>
            <a:spAutoFit/>
          </a:bodyPr>
          <a:lstStyle/>
          <a:p>
            <a:pPr algn="ctr">
              <a:spcBef>
                <a:spcPct val="50000"/>
              </a:spcBef>
            </a:pPr>
            <a:r>
              <a:rPr lang="en-US" sz="3200">
                <a:solidFill>
                  <a:srgbClr val="FF0000"/>
                </a:solidFill>
                <a:latin typeface="VNI Commerce" pitchFamily="2" charset="0"/>
              </a:rPr>
              <a:t> </a:t>
            </a:r>
            <a:r>
              <a:rPr lang="en-US" sz="3200">
                <a:solidFill>
                  <a:srgbClr val="FF0000"/>
                </a:solidFill>
                <a:latin typeface="VNI-Times" pitchFamily="2" charset="0"/>
              </a:rPr>
              <a:t>luyõ tre...</a:t>
            </a:r>
          </a:p>
        </p:txBody>
      </p:sp>
      <p:sp>
        <p:nvSpPr>
          <p:cNvPr id="176163" name="Text Box 35"/>
          <p:cNvSpPr txBox="1">
            <a:spLocks noChangeArrowheads="1"/>
          </p:cNvSpPr>
          <p:nvPr/>
        </p:nvSpPr>
        <p:spPr bwMode="auto">
          <a:xfrm>
            <a:off x="-76200" y="3962400"/>
            <a:ext cx="4343400" cy="1554163"/>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FF"/>
                </a:solidFill>
                <a:latin typeface="VNI-Times" pitchFamily="2" charset="0"/>
              </a:rPr>
              <a:t>OÂi chao! Chuù chuoàn chuoàn nöôùc môùi ñeïp laøm sao !</a:t>
            </a:r>
          </a:p>
        </p:txBody>
      </p:sp>
      <p:sp>
        <p:nvSpPr>
          <p:cNvPr id="176174" name="Text Box 46"/>
          <p:cNvSpPr txBox="1">
            <a:spLocks noChangeArrowheads="1"/>
          </p:cNvSpPr>
          <p:nvPr/>
        </p:nvSpPr>
        <p:spPr bwMode="auto">
          <a:xfrm>
            <a:off x="4267200" y="2286000"/>
            <a:ext cx="4724400" cy="2286000"/>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None/>
            </a:pPr>
            <a:r>
              <a:rPr lang="en-US" sz="3200">
                <a:solidFill>
                  <a:srgbClr val="0000CC"/>
                </a:solidFill>
                <a:latin typeface="VNI-Times" pitchFamily="2" charset="0"/>
              </a:rPr>
              <a:t>Ñoïc ñoaïn 2 vaø traû lôøi caâu hoûi: </a:t>
            </a:r>
          </a:p>
          <a:p>
            <a:pPr>
              <a:spcBef>
                <a:spcPct val="50000"/>
              </a:spcBef>
              <a:buSzPct val="70000"/>
              <a:buFont typeface="Wingdings" pitchFamily="2" charset="2"/>
              <a:buChar char="Ø"/>
            </a:pPr>
            <a:r>
              <a:rPr lang="en-US" sz="3200">
                <a:solidFill>
                  <a:srgbClr val="0000CC"/>
                </a:solidFill>
                <a:latin typeface="VNI-Times" pitchFamily="2" charset="0"/>
              </a:rPr>
              <a:t> Caùch mieâu taû chuù chuoàn chuoàn bay coù gì hay ?</a:t>
            </a:r>
            <a:endParaRPr lang="en-US" sz="2800">
              <a:solidFill>
                <a:srgbClr val="0000CC"/>
              </a:solidFill>
              <a:latin typeface="VNI-Times" pitchFamily="2" charset="0"/>
            </a:endParaRPr>
          </a:p>
        </p:txBody>
      </p:sp>
      <p:sp>
        <p:nvSpPr>
          <p:cNvPr id="176175" name="Text Box 47"/>
          <p:cNvSpPr txBox="1">
            <a:spLocks noChangeArrowheads="1"/>
          </p:cNvSpPr>
          <p:nvPr/>
        </p:nvSpPr>
        <p:spPr bwMode="auto">
          <a:xfrm>
            <a:off x="4495800" y="4481513"/>
            <a:ext cx="4648200" cy="2528887"/>
          </a:xfrm>
          <a:prstGeom prst="rect">
            <a:avLst/>
          </a:prstGeom>
          <a:noFill/>
          <a:ln w="9525" algn="ctr">
            <a:noFill/>
            <a:miter lim="800000"/>
            <a:headEnd/>
            <a:tailEnd/>
          </a:ln>
          <a:effectLst/>
        </p:spPr>
        <p:txBody>
          <a:bodyPr>
            <a:spAutoFit/>
          </a:bodyPr>
          <a:lstStyle/>
          <a:p>
            <a:pPr>
              <a:spcBef>
                <a:spcPct val="50000"/>
              </a:spcBef>
              <a:buSzPct val="70000"/>
              <a:buFont typeface="Wingdings" pitchFamily="2" charset="2"/>
              <a:buChar char="Ø"/>
            </a:pPr>
            <a:r>
              <a:rPr lang="en-US" sz="3200">
                <a:solidFill>
                  <a:srgbClr val="FF0000"/>
                </a:solidFill>
                <a:latin typeface="VNI-Times" pitchFamily="2" charset="0"/>
              </a:rPr>
              <a:t>Taùc giaû taû ñuùng caùch bay voït leân baát ngôø cuûa chuù vaø theo caùnh bay cuûa chuù, caûnh ñeïp cuûa ñaát nöôùc laàn löôït hieän ra. </a:t>
            </a:r>
            <a:endParaRPr lang="en-US" sz="2800">
              <a:solidFill>
                <a:srgbClr val="FF0000"/>
              </a:solidFill>
              <a:latin typeface="VNI-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175"/>
                                        </p:tgtEl>
                                        <p:attrNameLst>
                                          <p:attrName>style.visibility</p:attrName>
                                        </p:attrNameLst>
                                      </p:cBhvr>
                                      <p:to>
                                        <p:strVal val="visible"/>
                                      </p:to>
                                    </p:set>
                                    <p:animEffect transition="in" filter="fade">
                                      <p:cBhvr>
                                        <p:cTn id="7" dur="1000"/>
                                        <p:tgtEl>
                                          <p:spTgt spid="176175"/>
                                        </p:tgtEl>
                                      </p:cBhvr>
                                    </p:animEffect>
                                    <p:anim calcmode="lin" valueType="num">
                                      <p:cBhvr>
                                        <p:cTn id="8" dur="1000" fill="hold"/>
                                        <p:tgtEl>
                                          <p:spTgt spid="176175"/>
                                        </p:tgtEl>
                                        <p:attrNameLst>
                                          <p:attrName>ppt_x</p:attrName>
                                        </p:attrNameLst>
                                      </p:cBhvr>
                                      <p:tavLst>
                                        <p:tav tm="0">
                                          <p:val>
                                            <p:strVal val="#ppt_x"/>
                                          </p:val>
                                        </p:tav>
                                        <p:tav tm="100000">
                                          <p:val>
                                            <p:strVal val="#ppt_x"/>
                                          </p:val>
                                        </p:tav>
                                      </p:tavLst>
                                    </p:anim>
                                    <p:anim calcmode="lin" valueType="num">
                                      <p:cBhvr>
                                        <p:cTn id="9" dur="1000" fill="hold"/>
                                        <p:tgtEl>
                                          <p:spTgt spid="176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29" name="Text Box 25"/>
          <p:cNvSpPr txBox="1">
            <a:spLocks noChangeArrowheads="1"/>
          </p:cNvSpPr>
          <p:nvPr/>
        </p:nvSpPr>
        <p:spPr bwMode="auto">
          <a:xfrm>
            <a:off x="2057400" y="762000"/>
            <a:ext cx="5334000" cy="519113"/>
          </a:xfrm>
          <a:prstGeom prst="rect">
            <a:avLst/>
          </a:prstGeom>
          <a:noFill/>
          <a:ln w="9525" algn="ctr">
            <a:noFill/>
            <a:miter lim="800000"/>
            <a:headEnd/>
            <a:tailEnd/>
          </a:ln>
          <a:effectLst/>
        </p:spPr>
        <p:txBody>
          <a:bodyPr>
            <a:spAutoFit/>
          </a:bodyPr>
          <a:lstStyle/>
          <a:p>
            <a:pPr>
              <a:spcBef>
                <a:spcPct val="50000"/>
              </a:spcBef>
            </a:pPr>
            <a:r>
              <a:rPr lang="en-US" sz="2800" b="1" i="1">
                <a:solidFill>
                  <a:srgbClr val="0000CC"/>
                </a:solidFill>
                <a:latin typeface="VNI-Bodon" pitchFamily="2" charset="0"/>
              </a:rPr>
              <a:t>CON CHUOÀN CHUOÀN NÖÔÙC</a:t>
            </a:r>
          </a:p>
        </p:txBody>
      </p:sp>
      <p:sp>
        <p:nvSpPr>
          <p:cNvPr id="175133" name="Text Box 29"/>
          <p:cNvSpPr txBox="1">
            <a:spLocks noChangeArrowheads="1"/>
          </p:cNvSpPr>
          <p:nvPr/>
        </p:nvSpPr>
        <p:spPr bwMode="auto">
          <a:xfrm>
            <a:off x="5486400" y="1143000"/>
            <a:ext cx="3429000" cy="579438"/>
          </a:xfrm>
          <a:prstGeom prst="rect">
            <a:avLst/>
          </a:prstGeom>
          <a:noFill/>
          <a:ln w="9525" algn="ctr">
            <a:noFill/>
            <a:miter lim="800000"/>
            <a:headEnd/>
            <a:tailEnd/>
          </a:ln>
          <a:effectLst/>
        </p:spPr>
        <p:txBody>
          <a:bodyPr>
            <a:spAutoFit/>
          </a:bodyPr>
          <a:lstStyle/>
          <a:p>
            <a:pPr algn="ctr"/>
            <a:r>
              <a:rPr lang="en-US" sz="3200">
                <a:solidFill>
                  <a:srgbClr val="0000CC"/>
                </a:solidFill>
                <a:latin typeface="VNI-Times" pitchFamily="2" charset="0"/>
              </a:rPr>
              <a:t>Nguyeãn Theá Hoäi</a:t>
            </a:r>
          </a:p>
        </p:txBody>
      </p:sp>
      <p:sp>
        <p:nvSpPr>
          <p:cNvPr id="175155" name="Text Box 51"/>
          <p:cNvSpPr txBox="1">
            <a:spLocks noChangeArrowheads="1"/>
          </p:cNvSpPr>
          <p:nvPr/>
        </p:nvSpPr>
        <p:spPr bwMode="auto">
          <a:xfrm>
            <a:off x="3581400" y="304800"/>
            <a:ext cx="2438400" cy="579438"/>
          </a:xfrm>
          <a:prstGeom prst="rect">
            <a:avLst/>
          </a:prstGeom>
          <a:noFill/>
          <a:ln w="9525" algn="ctr">
            <a:noFill/>
            <a:miter lim="800000"/>
            <a:headEnd/>
            <a:tailEnd/>
          </a:ln>
          <a:effectLst/>
        </p:spPr>
        <p:txBody>
          <a:bodyPr>
            <a:spAutoFit/>
          </a:bodyPr>
          <a:lstStyle/>
          <a:p>
            <a:pPr>
              <a:spcBef>
                <a:spcPct val="50000"/>
              </a:spcBef>
            </a:pPr>
            <a:r>
              <a:rPr lang="en-US" sz="3200" u="sng">
                <a:solidFill>
                  <a:srgbClr val="000000"/>
                </a:solidFill>
                <a:latin typeface="VNI-Times" pitchFamily="2" charset="0"/>
              </a:rPr>
              <a:t>Taäp ñoïc:</a:t>
            </a:r>
          </a:p>
        </p:txBody>
      </p:sp>
      <p:sp>
        <p:nvSpPr>
          <p:cNvPr id="175156" name="Text Box 52"/>
          <p:cNvSpPr txBox="1">
            <a:spLocks noChangeArrowheads="1"/>
          </p:cNvSpPr>
          <p:nvPr/>
        </p:nvSpPr>
        <p:spPr bwMode="auto">
          <a:xfrm>
            <a:off x="1219200" y="0"/>
            <a:ext cx="5867400" cy="519113"/>
          </a:xfrm>
          <a:prstGeom prst="rect">
            <a:avLst/>
          </a:prstGeom>
          <a:noFill/>
          <a:ln w="9525" algn="ctr">
            <a:noFill/>
            <a:miter lim="800000"/>
            <a:headEnd/>
            <a:tailEnd/>
          </a:ln>
          <a:effectLst/>
        </p:spPr>
        <p:txBody>
          <a:bodyPr>
            <a:spAutoFit/>
          </a:bodyPr>
          <a:lstStyle/>
          <a:p>
            <a:pPr>
              <a:spcBef>
                <a:spcPct val="50000"/>
              </a:spcBef>
            </a:pPr>
            <a:r>
              <a:rPr lang="en-US" sz="2800">
                <a:solidFill>
                  <a:srgbClr val="000000"/>
                </a:solidFill>
                <a:latin typeface="VNI-Times" pitchFamily="2" charset="0"/>
              </a:rPr>
              <a:t>Thöù tö ngaøy 13 thaùng 04 naêm 2011</a:t>
            </a:r>
          </a:p>
        </p:txBody>
      </p:sp>
      <p:sp>
        <p:nvSpPr>
          <p:cNvPr id="175157" name="Text Box 53"/>
          <p:cNvSpPr txBox="1">
            <a:spLocks noChangeArrowheads="1"/>
          </p:cNvSpPr>
          <p:nvPr/>
        </p:nvSpPr>
        <p:spPr bwMode="auto">
          <a:xfrm>
            <a:off x="228600" y="1447800"/>
            <a:ext cx="8458200" cy="1190625"/>
          </a:xfrm>
          <a:prstGeom prst="rect">
            <a:avLst/>
          </a:prstGeom>
          <a:noFill/>
          <a:ln w="9525" algn="ctr">
            <a:noFill/>
            <a:miter lim="800000"/>
            <a:headEnd/>
            <a:tailEnd/>
          </a:ln>
          <a:effectLst/>
        </p:spPr>
        <p:txBody>
          <a:bodyPr>
            <a:spAutoFit/>
          </a:bodyPr>
          <a:lstStyle/>
          <a:p>
            <a:pPr>
              <a:spcBef>
                <a:spcPct val="50000"/>
              </a:spcBef>
              <a:buFont typeface="Wingdings" pitchFamily="2" charset="2"/>
              <a:buChar char="v"/>
            </a:pPr>
            <a:r>
              <a:rPr lang="en-US" sz="3600">
                <a:solidFill>
                  <a:srgbClr val="0000CC"/>
                </a:solidFill>
                <a:latin typeface="VNI-Times" pitchFamily="2" charset="0"/>
              </a:rPr>
              <a:t>Tình yeâu queâ höông, ñaát nöôùc cuûa taùc giaû theå hieän qua nhöõng caâu vaên naøo?</a:t>
            </a:r>
          </a:p>
        </p:txBody>
      </p:sp>
      <p:sp>
        <p:nvSpPr>
          <p:cNvPr id="175162" name="Text Box 58"/>
          <p:cNvSpPr txBox="1">
            <a:spLocks noChangeArrowheads="1"/>
          </p:cNvSpPr>
          <p:nvPr/>
        </p:nvSpPr>
        <p:spPr bwMode="auto">
          <a:xfrm>
            <a:off x="0" y="2590800"/>
            <a:ext cx="9144000" cy="579438"/>
          </a:xfrm>
          <a:prstGeom prst="rect">
            <a:avLst/>
          </a:prstGeom>
          <a:noFill/>
          <a:ln w="9525" algn="ctr">
            <a:noFill/>
            <a:miter lim="800000"/>
            <a:headEnd/>
            <a:tailEnd/>
          </a:ln>
          <a:effectLst/>
        </p:spPr>
        <p:txBody>
          <a:bodyPr>
            <a:spAutoFit/>
          </a:bodyPr>
          <a:lstStyle/>
          <a:p>
            <a:pPr>
              <a:spcBef>
                <a:spcPct val="50000"/>
              </a:spcBef>
              <a:buFont typeface="Wingdings" pitchFamily="2" charset="2"/>
              <a:buChar char="Ø"/>
            </a:pPr>
            <a:r>
              <a:rPr lang="en-US" sz="3200">
                <a:solidFill>
                  <a:srgbClr val="CC6600"/>
                </a:solidFill>
                <a:latin typeface="VNI-Times" pitchFamily="2" charset="0"/>
              </a:rPr>
              <a:t>Maët hoà traûi roäng meânh moâng vaø laëng soùng.</a:t>
            </a:r>
          </a:p>
        </p:txBody>
      </p:sp>
      <p:sp>
        <p:nvSpPr>
          <p:cNvPr id="175164" name="Text Box 60"/>
          <p:cNvSpPr txBox="1">
            <a:spLocks noChangeArrowheads="1"/>
          </p:cNvSpPr>
          <p:nvPr/>
        </p:nvSpPr>
        <p:spPr bwMode="auto">
          <a:xfrm>
            <a:off x="0" y="2971800"/>
            <a:ext cx="8991600" cy="1066800"/>
          </a:xfrm>
          <a:prstGeom prst="rect">
            <a:avLst/>
          </a:prstGeom>
          <a:noFill/>
          <a:ln w="9525" algn="ctr">
            <a:noFill/>
            <a:miter lim="800000"/>
            <a:headEnd/>
            <a:tailEnd/>
          </a:ln>
          <a:effectLst/>
        </p:spPr>
        <p:txBody>
          <a:bodyPr>
            <a:spAutoFit/>
          </a:bodyPr>
          <a:lstStyle/>
          <a:p>
            <a:pPr>
              <a:spcBef>
                <a:spcPct val="50000"/>
              </a:spcBef>
              <a:buFont typeface="Wingdings" pitchFamily="2" charset="2"/>
              <a:buChar char="Ø"/>
            </a:pPr>
            <a:r>
              <a:rPr lang="en-US" sz="3200">
                <a:solidFill>
                  <a:srgbClr val="CC6600"/>
                </a:solidFill>
                <a:latin typeface="VNI-Times" pitchFamily="2" charset="0"/>
              </a:rPr>
              <a:t>Luyõ tre xanh rì raøo trong gioù, bôø ao vôùi nhöõng khoùm khoai nöôùc rung rinh.</a:t>
            </a:r>
          </a:p>
        </p:txBody>
      </p:sp>
      <p:sp>
        <p:nvSpPr>
          <p:cNvPr id="175165" name="Text Box 61"/>
          <p:cNvSpPr txBox="1">
            <a:spLocks noChangeArrowheads="1"/>
          </p:cNvSpPr>
          <p:nvPr/>
        </p:nvSpPr>
        <p:spPr bwMode="auto">
          <a:xfrm>
            <a:off x="0" y="3962400"/>
            <a:ext cx="9448800" cy="579438"/>
          </a:xfrm>
          <a:prstGeom prst="rect">
            <a:avLst/>
          </a:prstGeom>
          <a:noFill/>
          <a:ln w="9525" algn="ctr">
            <a:noFill/>
            <a:miter lim="800000"/>
            <a:headEnd/>
            <a:tailEnd/>
          </a:ln>
          <a:effectLst/>
        </p:spPr>
        <p:txBody>
          <a:bodyPr>
            <a:spAutoFit/>
          </a:bodyPr>
          <a:lstStyle/>
          <a:p>
            <a:pPr>
              <a:spcBef>
                <a:spcPct val="50000"/>
              </a:spcBef>
              <a:buFont typeface="Wingdings" pitchFamily="2" charset="2"/>
              <a:buChar char="Ø"/>
            </a:pPr>
            <a:r>
              <a:rPr lang="en-US" sz="3200">
                <a:solidFill>
                  <a:srgbClr val="CC6600"/>
                </a:solidFill>
                <a:latin typeface="VNI-Times" pitchFamily="2" charset="0"/>
              </a:rPr>
              <a:t>Caùnh ñoàng vôùi nhöõng ñaøn traâu thung thaêng gaëm co.û</a:t>
            </a:r>
          </a:p>
        </p:txBody>
      </p:sp>
      <p:sp>
        <p:nvSpPr>
          <p:cNvPr id="175166" name="Text Box 62"/>
          <p:cNvSpPr txBox="1">
            <a:spLocks noChangeArrowheads="1"/>
          </p:cNvSpPr>
          <p:nvPr/>
        </p:nvSpPr>
        <p:spPr bwMode="auto">
          <a:xfrm>
            <a:off x="0" y="4419600"/>
            <a:ext cx="8991600" cy="579438"/>
          </a:xfrm>
          <a:prstGeom prst="rect">
            <a:avLst/>
          </a:prstGeom>
          <a:noFill/>
          <a:ln w="9525" algn="ctr">
            <a:noFill/>
            <a:miter lim="800000"/>
            <a:headEnd/>
            <a:tailEnd/>
          </a:ln>
          <a:effectLst/>
        </p:spPr>
        <p:txBody>
          <a:bodyPr>
            <a:spAutoFit/>
          </a:bodyPr>
          <a:lstStyle/>
          <a:p>
            <a:pPr>
              <a:spcBef>
                <a:spcPct val="50000"/>
              </a:spcBef>
              <a:buFont typeface="Wingdings" pitchFamily="2" charset="2"/>
              <a:buChar char="Ø"/>
            </a:pPr>
            <a:r>
              <a:rPr lang="en-US" sz="3200">
                <a:solidFill>
                  <a:srgbClr val="CC6600"/>
                </a:solidFill>
                <a:latin typeface="VNI-Times" pitchFamily="2" charset="0"/>
              </a:rPr>
              <a:t>Doøng soâng vôùi nhöõng ñoaøn thuyeàn ngöôïc xuoâi.</a:t>
            </a:r>
          </a:p>
        </p:txBody>
      </p:sp>
      <p:sp>
        <p:nvSpPr>
          <p:cNvPr id="175167" name="Text Box 63"/>
          <p:cNvSpPr txBox="1">
            <a:spLocks noChangeArrowheads="1"/>
          </p:cNvSpPr>
          <p:nvPr/>
        </p:nvSpPr>
        <p:spPr bwMode="auto">
          <a:xfrm>
            <a:off x="0" y="4876800"/>
            <a:ext cx="8915400" cy="579438"/>
          </a:xfrm>
          <a:prstGeom prst="rect">
            <a:avLst/>
          </a:prstGeom>
          <a:noFill/>
          <a:ln w="9525" algn="ctr">
            <a:noFill/>
            <a:miter lim="800000"/>
            <a:headEnd/>
            <a:tailEnd/>
          </a:ln>
          <a:effectLst/>
        </p:spPr>
        <p:txBody>
          <a:bodyPr>
            <a:spAutoFit/>
          </a:bodyPr>
          <a:lstStyle/>
          <a:p>
            <a:pPr>
              <a:spcBef>
                <a:spcPct val="50000"/>
              </a:spcBef>
              <a:buFont typeface="Wingdings" pitchFamily="2" charset="2"/>
              <a:buChar char="Ø"/>
            </a:pPr>
            <a:r>
              <a:rPr lang="en-US" sz="3200">
                <a:solidFill>
                  <a:srgbClr val="CC6600"/>
                </a:solidFill>
                <a:latin typeface="VNI-Times" pitchFamily="2" charset="0"/>
              </a:rPr>
              <a:t>Treân taàng cao caùnh chuù laø ñaøn coø ñang bay.</a:t>
            </a:r>
          </a:p>
        </p:txBody>
      </p:sp>
      <p:sp>
        <p:nvSpPr>
          <p:cNvPr id="175168" name="Text Box 64"/>
          <p:cNvSpPr txBox="1">
            <a:spLocks noChangeArrowheads="1"/>
          </p:cNvSpPr>
          <p:nvPr/>
        </p:nvSpPr>
        <p:spPr bwMode="auto">
          <a:xfrm>
            <a:off x="0" y="5410200"/>
            <a:ext cx="8763000" cy="579438"/>
          </a:xfrm>
          <a:prstGeom prst="rect">
            <a:avLst/>
          </a:prstGeom>
          <a:noFill/>
          <a:ln w="9525" algn="ctr">
            <a:noFill/>
            <a:miter lim="800000"/>
            <a:headEnd/>
            <a:tailEnd/>
          </a:ln>
          <a:effectLst/>
        </p:spPr>
        <p:txBody>
          <a:bodyPr>
            <a:spAutoFit/>
          </a:bodyPr>
          <a:lstStyle/>
          <a:p>
            <a:pPr>
              <a:spcBef>
                <a:spcPct val="50000"/>
              </a:spcBef>
              <a:buFont typeface="Wingdings" pitchFamily="2" charset="2"/>
              <a:buChar char="Ø"/>
            </a:pPr>
            <a:r>
              <a:rPr lang="en-US" sz="3200">
                <a:solidFill>
                  <a:srgbClr val="CC6600"/>
                </a:solidFill>
                <a:latin typeface="VNI-Times" pitchFamily="2" charset="0"/>
              </a:rPr>
              <a:t>Laø trôøi xanh trong vaø cao vuùt.</a:t>
            </a:r>
          </a:p>
        </p:txBody>
      </p:sp>
      <p:pic>
        <p:nvPicPr>
          <p:cNvPr id="175170" name="Picture 66" descr="TreVietL"/>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75171" name="Picture 67" descr="imagesCAZ1CBDF"/>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175175" name="Picture 71" descr="images1631094_co3_2"/>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175176" name="Picture 72" descr="A_Dreamy_World_2654th36"/>
          <p:cNvPicPr>
            <a:picLocks noChangeAspect="1" noChangeArrowheads="1"/>
          </p:cNvPicPr>
          <p:nvPr/>
        </p:nvPicPr>
        <p:blipFill>
          <a:blip r:embed="rId5"/>
          <a:srcRect/>
          <a:stretch>
            <a:fillRect/>
          </a:stretch>
        </p:blipFill>
        <p:spPr bwMode="auto">
          <a:xfrm>
            <a:off x="0" y="0"/>
            <a:ext cx="9144000" cy="6858000"/>
          </a:xfrm>
          <a:prstGeom prst="rect">
            <a:avLst/>
          </a:prstGeom>
          <a:noFill/>
        </p:spPr>
      </p:pic>
      <p:pic>
        <p:nvPicPr>
          <p:cNvPr id="175178" name="Picture 74" descr="IMG_0385"/>
          <p:cNvPicPr>
            <a:picLocks noChangeAspect="1" noChangeArrowheads="1"/>
          </p:cNvPicPr>
          <p:nvPr/>
        </p:nvPicPr>
        <p:blipFill>
          <a:blip r:embed="rId6"/>
          <a:srcRect/>
          <a:stretch>
            <a:fillRect/>
          </a:stretch>
        </p:blipFill>
        <p:spPr bwMode="auto">
          <a:xfrm>
            <a:off x="-304800" y="411480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5162"/>
                                        </p:tgtEl>
                                        <p:attrNameLst>
                                          <p:attrName>style.visibility</p:attrName>
                                        </p:attrNameLst>
                                      </p:cBhvr>
                                      <p:to>
                                        <p:strVal val="visible"/>
                                      </p:to>
                                    </p:set>
                                    <p:animEffect transition="in" filter="barn(inHorizontal)">
                                      <p:cBhvr>
                                        <p:cTn id="7" dur="1000"/>
                                        <p:tgtEl>
                                          <p:spTgt spid="1751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175164"/>
                                        </p:tgtEl>
                                        <p:attrNameLst>
                                          <p:attrName>style.visibility</p:attrName>
                                        </p:attrNameLst>
                                      </p:cBhvr>
                                      <p:to>
                                        <p:strVal val="visible"/>
                                      </p:to>
                                    </p:set>
                                    <p:animEffect transition="in" filter="fade">
                                      <p:cBhvr>
                                        <p:cTn id="12" dur="1000"/>
                                        <p:tgtEl>
                                          <p:spTgt spid="175164"/>
                                        </p:tgtEl>
                                      </p:cBhvr>
                                    </p:animEffect>
                                    <p:anim calcmode="lin" valueType="num">
                                      <p:cBhvr>
                                        <p:cTn id="13" dur="1000" fill="hold"/>
                                        <p:tgtEl>
                                          <p:spTgt spid="175164"/>
                                        </p:tgtEl>
                                        <p:attrNameLst>
                                          <p:attrName>ppt_x</p:attrName>
                                        </p:attrNameLst>
                                      </p:cBhvr>
                                      <p:tavLst>
                                        <p:tav tm="0">
                                          <p:val>
                                            <p:strVal val="#ppt_x"/>
                                          </p:val>
                                        </p:tav>
                                        <p:tav tm="100000">
                                          <p:val>
                                            <p:strVal val="#ppt_x"/>
                                          </p:val>
                                        </p:tav>
                                      </p:tavLst>
                                    </p:anim>
                                    <p:anim calcmode="lin" valueType="num">
                                      <p:cBhvr>
                                        <p:cTn id="14" dur="1000" fill="hold"/>
                                        <p:tgtEl>
                                          <p:spTgt spid="1751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75170"/>
                                        </p:tgtEl>
                                        <p:attrNameLst>
                                          <p:attrName>style.visibility</p:attrName>
                                        </p:attrNameLst>
                                      </p:cBhvr>
                                      <p:to>
                                        <p:strVal val="visible"/>
                                      </p:to>
                                    </p:set>
                                    <p:anim calcmode="lin" valueType="num">
                                      <p:cBhvr>
                                        <p:cTn id="19" dur="1000" fill="hold"/>
                                        <p:tgtEl>
                                          <p:spTgt spid="175170"/>
                                        </p:tgtEl>
                                        <p:attrNameLst>
                                          <p:attrName>ppt_x</p:attrName>
                                        </p:attrNameLst>
                                      </p:cBhvr>
                                      <p:tavLst>
                                        <p:tav tm="0">
                                          <p:val>
                                            <p:strVal val="#ppt_x-.2"/>
                                          </p:val>
                                        </p:tav>
                                        <p:tav tm="100000">
                                          <p:val>
                                            <p:strVal val="#ppt_x"/>
                                          </p:val>
                                        </p:tav>
                                      </p:tavLst>
                                    </p:anim>
                                    <p:anim calcmode="lin" valueType="num">
                                      <p:cBhvr>
                                        <p:cTn id="20" dur="1000" fill="hold"/>
                                        <p:tgtEl>
                                          <p:spTgt spid="17517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517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1000"/>
                                        <p:tgtEl>
                                          <p:spTgt spid="175170"/>
                                        </p:tgtEl>
                                      </p:cBhvr>
                                    </p:animEffect>
                                    <p:set>
                                      <p:cBhvr>
                                        <p:cTn id="26" dur="1" fill="hold">
                                          <p:stCondLst>
                                            <p:cond delay="999"/>
                                          </p:stCondLst>
                                        </p:cTn>
                                        <p:tgtEl>
                                          <p:spTgt spid="1751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5178"/>
                                        </p:tgtEl>
                                        <p:attrNameLst>
                                          <p:attrName>style.visibility</p:attrName>
                                        </p:attrNameLst>
                                      </p:cBhvr>
                                      <p:to>
                                        <p:strVal val="visible"/>
                                      </p:to>
                                    </p:set>
                                    <p:animEffect transition="in" filter="fade">
                                      <p:cBhvr>
                                        <p:cTn id="31" dur="1000"/>
                                        <p:tgtEl>
                                          <p:spTgt spid="175178"/>
                                        </p:tgtEl>
                                      </p:cBhvr>
                                    </p:animEffect>
                                    <p:anim calcmode="lin" valueType="num">
                                      <p:cBhvr>
                                        <p:cTn id="32" dur="1000" fill="hold"/>
                                        <p:tgtEl>
                                          <p:spTgt spid="175178"/>
                                        </p:tgtEl>
                                        <p:attrNameLst>
                                          <p:attrName>ppt_x</p:attrName>
                                        </p:attrNameLst>
                                      </p:cBhvr>
                                      <p:tavLst>
                                        <p:tav tm="0">
                                          <p:val>
                                            <p:strVal val="#ppt_x"/>
                                          </p:val>
                                        </p:tav>
                                        <p:tav tm="100000">
                                          <p:val>
                                            <p:strVal val="#ppt_x"/>
                                          </p:val>
                                        </p:tav>
                                      </p:tavLst>
                                    </p:anim>
                                    <p:anim calcmode="lin" valueType="num">
                                      <p:cBhvr>
                                        <p:cTn id="33" dur="1000" fill="hold"/>
                                        <p:tgtEl>
                                          <p:spTgt spid="17517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xit" presetSubtype="16" fill="hold" nodeType="clickEffect">
                                  <p:stCondLst>
                                    <p:cond delay="0"/>
                                  </p:stCondLst>
                                  <p:childTnLst>
                                    <p:animEffect transition="out" filter="diamond(in)">
                                      <p:cBhvr>
                                        <p:cTn id="37" dur="1000"/>
                                        <p:tgtEl>
                                          <p:spTgt spid="175178"/>
                                        </p:tgtEl>
                                      </p:cBhvr>
                                    </p:animEffect>
                                    <p:set>
                                      <p:cBhvr>
                                        <p:cTn id="38" dur="1" fill="hold">
                                          <p:stCondLst>
                                            <p:cond delay="999"/>
                                          </p:stCondLst>
                                        </p:cTn>
                                        <p:tgtEl>
                                          <p:spTgt spid="17517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1" nodeType="clickEffect">
                                  <p:stCondLst>
                                    <p:cond delay="0"/>
                                  </p:stCondLst>
                                  <p:childTnLst>
                                    <p:set>
                                      <p:cBhvr>
                                        <p:cTn id="42" dur="1" fill="hold">
                                          <p:stCondLst>
                                            <p:cond delay="0"/>
                                          </p:stCondLst>
                                        </p:cTn>
                                        <p:tgtEl>
                                          <p:spTgt spid="175165"/>
                                        </p:tgtEl>
                                        <p:attrNameLst>
                                          <p:attrName>style.visibility</p:attrName>
                                        </p:attrNameLst>
                                      </p:cBhvr>
                                      <p:to>
                                        <p:strVal val="visible"/>
                                      </p:to>
                                    </p:set>
                                    <p:anim calcmode="lin" valueType="num">
                                      <p:cBhvr>
                                        <p:cTn id="43" dur="1000" fill="hold"/>
                                        <p:tgtEl>
                                          <p:spTgt spid="175165"/>
                                        </p:tgtEl>
                                        <p:attrNameLst>
                                          <p:attrName>ppt_x</p:attrName>
                                        </p:attrNameLst>
                                      </p:cBhvr>
                                      <p:tavLst>
                                        <p:tav tm="0">
                                          <p:val>
                                            <p:strVal val="#ppt_x-.2"/>
                                          </p:val>
                                        </p:tav>
                                        <p:tav tm="100000">
                                          <p:val>
                                            <p:strVal val="#ppt_x"/>
                                          </p:val>
                                        </p:tav>
                                      </p:tavLst>
                                    </p:anim>
                                    <p:anim calcmode="lin" valueType="num">
                                      <p:cBhvr>
                                        <p:cTn id="44" dur="1000" fill="hold"/>
                                        <p:tgtEl>
                                          <p:spTgt spid="17516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75165"/>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175171"/>
                                        </p:tgtEl>
                                        <p:attrNameLst>
                                          <p:attrName>style.visibility</p:attrName>
                                        </p:attrNameLst>
                                      </p:cBhvr>
                                      <p:to>
                                        <p:strVal val="visible"/>
                                      </p:to>
                                    </p:set>
                                    <p:animEffect transition="in" filter="wedge">
                                      <p:cBhvr>
                                        <p:cTn id="50" dur="1000"/>
                                        <p:tgtEl>
                                          <p:spTgt spid="175171"/>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nodeType="clickEffect">
                                  <p:stCondLst>
                                    <p:cond delay="0"/>
                                  </p:stCondLst>
                                  <p:childTnLst>
                                    <p:animEffect transition="out" filter="checkerboard(across)">
                                      <p:cBhvr>
                                        <p:cTn id="54" dur="1000"/>
                                        <p:tgtEl>
                                          <p:spTgt spid="175171"/>
                                        </p:tgtEl>
                                      </p:cBhvr>
                                    </p:animEffect>
                                    <p:set>
                                      <p:cBhvr>
                                        <p:cTn id="55" dur="1" fill="hold">
                                          <p:stCondLst>
                                            <p:cond delay="999"/>
                                          </p:stCondLst>
                                        </p:cTn>
                                        <p:tgtEl>
                                          <p:spTgt spid="17517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75166">
                                            <p:txEl>
                                              <p:pRg st="0" end="0"/>
                                            </p:txEl>
                                          </p:spTgt>
                                        </p:tgtEl>
                                        <p:attrNameLst>
                                          <p:attrName>style.visibility</p:attrName>
                                        </p:attrNameLst>
                                      </p:cBhvr>
                                      <p:to>
                                        <p:strVal val="visible"/>
                                      </p:to>
                                    </p:set>
                                    <p:animEffect transition="in" filter="fade">
                                      <p:cBhvr>
                                        <p:cTn id="60" dur="1000"/>
                                        <p:tgtEl>
                                          <p:spTgt spid="175166">
                                            <p:txEl>
                                              <p:pRg st="0" end="0"/>
                                            </p:txEl>
                                          </p:spTgt>
                                        </p:tgtEl>
                                      </p:cBhvr>
                                    </p:animEffect>
                                    <p:anim calcmode="lin" valueType="num">
                                      <p:cBhvr>
                                        <p:cTn id="61" dur="1000" fill="hold"/>
                                        <p:tgtEl>
                                          <p:spTgt spid="175166">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751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175167"/>
                                        </p:tgtEl>
                                        <p:attrNameLst>
                                          <p:attrName>style.visibility</p:attrName>
                                        </p:attrNameLst>
                                      </p:cBhvr>
                                      <p:to>
                                        <p:strVal val="visible"/>
                                      </p:to>
                                    </p:set>
                                    <p:anim calcmode="lin" valueType="num">
                                      <p:cBhvr>
                                        <p:cTn id="67" dur="1000" fill="hold"/>
                                        <p:tgtEl>
                                          <p:spTgt spid="175167"/>
                                        </p:tgtEl>
                                        <p:attrNameLst>
                                          <p:attrName>ppt_x</p:attrName>
                                        </p:attrNameLst>
                                      </p:cBhvr>
                                      <p:tavLst>
                                        <p:tav tm="0">
                                          <p:val>
                                            <p:strVal val="#ppt_x-.2"/>
                                          </p:val>
                                        </p:tav>
                                        <p:tav tm="100000">
                                          <p:val>
                                            <p:strVal val="#ppt_x"/>
                                          </p:val>
                                        </p:tav>
                                      </p:tavLst>
                                    </p:anim>
                                    <p:anim calcmode="lin" valueType="num">
                                      <p:cBhvr>
                                        <p:cTn id="68" dur="1000" fill="hold"/>
                                        <p:tgtEl>
                                          <p:spTgt spid="175167"/>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75167"/>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5175"/>
                                        </p:tgtEl>
                                        <p:attrNameLst>
                                          <p:attrName>style.visibility</p:attrName>
                                        </p:attrNameLst>
                                      </p:cBhvr>
                                      <p:to>
                                        <p:strVal val="visible"/>
                                      </p:to>
                                    </p:set>
                                    <p:animEffect transition="in" filter="fade">
                                      <p:cBhvr>
                                        <p:cTn id="74" dur="1000"/>
                                        <p:tgtEl>
                                          <p:spTgt spid="175175"/>
                                        </p:tgtEl>
                                      </p:cBhvr>
                                    </p:animEffect>
                                    <p:anim calcmode="lin" valueType="num">
                                      <p:cBhvr>
                                        <p:cTn id="75" dur="1000" fill="hold"/>
                                        <p:tgtEl>
                                          <p:spTgt spid="175175"/>
                                        </p:tgtEl>
                                        <p:attrNameLst>
                                          <p:attrName>ppt_x</p:attrName>
                                        </p:attrNameLst>
                                      </p:cBhvr>
                                      <p:tavLst>
                                        <p:tav tm="0">
                                          <p:val>
                                            <p:strVal val="#ppt_x"/>
                                          </p:val>
                                        </p:tav>
                                        <p:tav tm="100000">
                                          <p:val>
                                            <p:strVal val="#ppt_x"/>
                                          </p:val>
                                        </p:tav>
                                      </p:tavLst>
                                    </p:anim>
                                    <p:anim calcmode="lin" valueType="num">
                                      <p:cBhvr>
                                        <p:cTn id="76" dur="1000" fill="hold"/>
                                        <p:tgtEl>
                                          <p:spTgt spid="17517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xit" presetSubtype="10" fill="hold" nodeType="clickEffect">
                                  <p:stCondLst>
                                    <p:cond delay="0"/>
                                  </p:stCondLst>
                                  <p:childTnLst>
                                    <p:anim calcmode="lin" valueType="num">
                                      <p:cBhvr>
                                        <p:cTn id="80" dur="1000"/>
                                        <p:tgtEl>
                                          <p:spTgt spid="175175"/>
                                        </p:tgtEl>
                                        <p:attrNameLst>
                                          <p:attrName>ppt_w</p:attrName>
                                        </p:attrNameLst>
                                      </p:cBhvr>
                                      <p:tavLst>
                                        <p:tav tm="0">
                                          <p:val>
                                            <p:strVal val="ppt_w"/>
                                          </p:val>
                                        </p:tav>
                                        <p:tav tm="100000">
                                          <p:val>
                                            <p:fltVal val="0"/>
                                          </p:val>
                                        </p:tav>
                                      </p:tavLst>
                                    </p:anim>
                                    <p:anim calcmode="lin" valueType="num">
                                      <p:cBhvr>
                                        <p:cTn id="81" dur="1000"/>
                                        <p:tgtEl>
                                          <p:spTgt spid="175175"/>
                                        </p:tgtEl>
                                        <p:attrNameLst>
                                          <p:attrName>ppt_h</p:attrName>
                                        </p:attrNameLst>
                                      </p:cBhvr>
                                      <p:tavLst>
                                        <p:tav tm="0">
                                          <p:val>
                                            <p:strVal val="ppt_h"/>
                                          </p:val>
                                        </p:tav>
                                        <p:tav tm="100000">
                                          <p:val>
                                            <p:strVal val="ppt_h"/>
                                          </p:val>
                                        </p:tav>
                                      </p:tavLst>
                                    </p:anim>
                                    <p:set>
                                      <p:cBhvr>
                                        <p:cTn id="82" dur="1" fill="hold">
                                          <p:stCondLst>
                                            <p:cond delay="999"/>
                                          </p:stCondLst>
                                        </p:cTn>
                                        <p:tgtEl>
                                          <p:spTgt spid="17517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1" nodeType="clickEffect">
                                  <p:stCondLst>
                                    <p:cond delay="0"/>
                                  </p:stCondLst>
                                  <p:childTnLst>
                                    <p:set>
                                      <p:cBhvr>
                                        <p:cTn id="86" dur="1" fill="hold">
                                          <p:stCondLst>
                                            <p:cond delay="0"/>
                                          </p:stCondLst>
                                        </p:cTn>
                                        <p:tgtEl>
                                          <p:spTgt spid="175168"/>
                                        </p:tgtEl>
                                        <p:attrNameLst>
                                          <p:attrName>style.visibility</p:attrName>
                                        </p:attrNameLst>
                                      </p:cBhvr>
                                      <p:to>
                                        <p:strVal val="visible"/>
                                      </p:to>
                                    </p:set>
                                    <p:animEffect transition="in" filter="fade">
                                      <p:cBhvr>
                                        <p:cTn id="87" dur="1000"/>
                                        <p:tgtEl>
                                          <p:spTgt spid="175168"/>
                                        </p:tgtEl>
                                      </p:cBhvr>
                                    </p:animEffect>
                                    <p:anim calcmode="lin" valueType="num">
                                      <p:cBhvr>
                                        <p:cTn id="88" dur="1000" fill="hold"/>
                                        <p:tgtEl>
                                          <p:spTgt spid="175168"/>
                                        </p:tgtEl>
                                        <p:attrNameLst>
                                          <p:attrName>ppt_x</p:attrName>
                                        </p:attrNameLst>
                                      </p:cBhvr>
                                      <p:tavLst>
                                        <p:tav tm="0">
                                          <p:val>
                                            <p:strVal val="#ppt_x"/>
                                          </p:val>
                                        </p:tav>
                                        <p:tav tm="100000">
                                          <p:val>
                                            <p:strVal val="#ppt_x"/>
                                          </p:val>
                                        </p:tav>
                                      </p:tavLst>
                                    </p:anim>
                                    <p:anim calcmode="lin" valueType="num">
                                      <p:cBhvr>
                                        <p:cTn id="89" dur="1000" fill="hold"/>
                                        <p:tgtEl>
                                          <p:spTgt spid="17516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75176"/>
                                        </p:tgtEl>
                                        <p:attrNameLst>
                                          <p:attrName>style.visibility</p:attrName>
                                        </p:attrNameLst>
                                      </p:cBhvr>
                                      <p:to>
                                        <p:strVal val="visible"/>
                                      </p:to>
                                    </p:set>
                                    <p:animEffect transition="in" filter="fade">
                                      <p:cBhvr>
                                        <p:cTn id="94" dur="1000"/>
                                        <p:tgtEl>
                                          <p:spTgt spid="175176"/>
                                        </p:tgtEl>
                                      </p:cBhvr>
                                    </p:animEffect>
                                    <p:anim calcmode="lin" valueType="num">
                                      <p:cBhvr>
                                        <p:cTn id="95" dur="1000" fill="hold"/>
                                        <p:tgtEl>
                                          <p:spTgt spid="175176"/>
                                        </p:tgtEl>
                                        <p:attrNameLst>
                                          <p:attrName>ppt_x</p:attrName>
                                        </p:attrNameLst>
                                      </p:cBhvr>
                                      <p:tavLst>
                                        <p:tav tm="0">
                                          <p:val>
                                            <p:strVal val="#ppt_x"/>
                                          </p:val>
                                        </p:tav>
                                        <p:tav tm="100000">
                                          <p:val>
                                            <p:strVal val="#ppt_x"/>
                                          </p:val>
                                        </p:tav>
                                      </p:tavLst>
                                    </p:anim>
                                    <p:anim calcmode="lin" valueType="num">
                                      <p:cBhvr>
                                        <p:cTn id="96" dur="1000" fill="hold"/>
                                        <p:tgtEl>
                                          <p:spTgt spid="17517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8" presetClass="exit" presetSubtype="16" fill="hold" nodeType="clickEffect">
                                  <p:stCondLst>
                                    <p:cond delay="0"/>
                                  </p:stCondLst>
                                  <p:childTnLst>
                                    <p:animEffect transition="out" filter="diamond(in)">
                                      <p:cBhvr>
                                        <p:cTn id="100" dur="1000"/>
                                        <p:tgtEl>
                                          <p:spTgt spid="175176"/>
                                        </p:tgtEl>
                                      </p:cBhvr>
                                    </p:animEffect>
                                    <p:set>
                                      <p:cBhvr>
                                        <p:cTn id="101" dur="1" fill="hold">
                                          <p:stCondLst>
                                            <p:cond delay="999"/>
                                          </p:stCondLst>
                                        </p:cTn>
                                        <p:tgtEl>
                                          <p:spTgt spid="175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62" grpId="0"/>
      <p:bldP spid="175164" grpId="1"/>
      <p:bldP spid="175165" grpId="1"/>
      <p:bldP spid="175167" grpId="0"/>
      <p:bldP spid="175168" grpId="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993"/>
  <p:tag name="VIOLETTITLE" val="Tập đọc Con chuồn chuồn nước lớp 4"/>
  <p:tag name="VIOLETLESSON" val="59"/>
  <p:tag name="VIOLETCATID" val="8048927"/>
  <p:tag name="VIOLETSUBJECT" val="Tập đọc 4"/>
  <p:tag name="VIOLETAUTHORID" val="2392296"/>
  <p:tag name="VIOLETAUTHORNAME" val="Đặng Thị Lệ Thu"/>
  <p:tag name="VIOLETAUTHORAVATAR" val="2392296.jpg"/>
  <p:tag name="VIOLETAUTHORADDRESS" val="trường TH Tân long -  Bình Dương "/>
  <p:tag name="VIOLETAUTHORHOMEPAGE" val="http://violet.vn/labaytanlong"/>
  <p:tag name="VIOLETDATE" val="2012-04-23 14:04:49"/>
  <p:tag name="VIOLETHIT" val="479"/>
  <p:tag name="VIOLETLIKE" val="0"/>
  <p:tag name="MMPROD_NEXTUNIQUEID" val="10010"/>
  <p:tag name="MMPROD_UIDATA" val="&lt;database version=&quot;7.0&quot;&gt;&lt;object type=&quot;1&quot; unique_id=&quot;10001&quot;&gt;&lt;object type=&quot;2&quot; unique_id=&quot;10634&quot;&gt;&lt;object type=&quot;3&quot; unique_id=&quot;10635&quot;&gt;&lt;property id=&quot;20148&quot; value=&quot;5&quot;/&gt;&lt;property id=&quot;20300&quot; value=&quot;Slide 2&quot;/&gt;&lt;property id=&quot;20307&quot; value=&quot;285&quot;/&gt;&lt;/object&gt;&lt;object type=&quot;3&quot; unique_id=&quot;10636&quot;&gt;&lt;property id=&quot;20148&quot; value=&quot;5&quot;/&gt;&lt;property id=&quot;20300&quot; value=&quot;Slide 3&quot;/&gt;&lt;property id=&quot;20307&quot; value=&quot;287&quot;/&gt;&lt;/object&gt;&lt;object type=&quot;3&quot; unique_id=&quot;10637&quot;&gt;&lt;property id=&quot;20148&quot; value=&quot;5&quot;/&gt;&lt;property id=&quot;20300&quot; value=&quot;Slide 4&quot;/&gt;&lt;property id=&quot;20307&quot; value=&quot;286&quot;/&gt;&lt;/object&gt;&lt;object type=&quot;3&quot; unique_id=&quot;10638&quot;&gt;&lt;property id=&quot;20148&quot; value=&quot;5&quot;/&gt;&lt;property id=&quot;20300&quot; value=&quot;Slide 5&quot;/&gt;&lt;property id=&quot;20307&quot; value=&quot;284&quot;/&gt;&lt;/object&gt;&lt;object type=&quot;3&quot; unique_id=&quot;10639&quot;&gt;&lt;property id=&quot;20148&quot; value=&quot;5&quot;/&gt;&lt;property id=&quot;20300&quot; value=&quot;Slide 6&quot;/&gt;&lt;property id=&quot;20307&quot; value=&quot;295&quot;/&gt;&lt;/object&gt;&lt;object type=&quot;3&quot; unique_id=&quot;10640&quot;&gt;&lt;property id=&quot;20148&quot; value=&quot;5&quot;/&gt;&lt;property id=&quot;20300&quot; value=&quot;Slide 7&quot;/&gt;&lt;property id=&quot;20307&quot; value=&quot;257&quot;/&gt;&lt;/object&gt;&lt;object type=&quot;3&quot; unique_id=&quot;10641&quot;&gt;&lt;property id=&quot;20148&quot; value=&quot;5&quot;/&gt;&lt;property id=&quot;20300&quot; value=&quot;Slide 8&quot;/&gt;&lt;property id=&quot;20307&quot; value=&quot;291&quot;/&gt;&lt;/object&gt;&lt;object type=&quot;3&quot; unique_id=&quot;10642&quot;&gt;&lt;property id=&quot;20148&quot; value=&quot;5&quot;/&gt;&lt;property id=&quot;20300&quot; value=&quot;Slide 9&quot;/&gt;&lt;property id=&quot;20307&quot; value=&quot;290&quot;/&gt;&lt;/object&gt;&lt;object type=&quot;3&quot; unique_id=&quot;10643&quot;&gt;&lt;property id=&quot;20148&quot; value=&quot;5&quot;/&gt;&lt;property id=&quot;20300&quot; value=&quot;Slide 10 - &amp;quot; Ñoaïn 2 cho thaáy tình yeâu queâ höông cuûa taùc giaû khi mieâu taû caûnh ñeïp cuûa laøng queâ. &amp;quot;&quot;/&gt;&lt;property id=&quot;20307&quot; value=&quot;297&quot;/&gt;&lt;/object&gt;&lt;object type=&quot;3&quot; unique_id=&quot;10644&quot;&gt;&lt;property id=&quot;20148&quot; value=&quot;5&quot;/&gt;&lt;property id=&quot;20300&quot; value=&quot;Slide 11&quot;/&gt;&lt;property id=&quot;20307&quot; value=&quot;299&quot;/&gt;&lt;/object&gt;&lt;object type=&quot;3&quot; unique_id=&quot;10645&quot;&gt;&lt;property id=&quot;20148&quot; value=&quot;5&quot;/&gt;&lt;property id=&quot;20300&quot; value=&quot;Slide 12&quot;/&gt;&lt;property id=&quot;20307&quot; value=&quot;296&quot;/&gt;&lt;/object&gt;&lt;object type=&quot;3&quot; unique_id=&quot;10646&quot;&gt;&lt;property id=&quot;20148&quot; value=&quot;5&quot;/&gt;&lt;property id=&quot;20300&quot; value=&quot;Slide 13&quot;/&gt;&lt;property id=&quot;20307&quot; value=&quot;281&quot;/&gt;&lt;/object&gt;&lt;object type=&quot;3&quot; unique_id=&quot;10647&quot;&gt;&lt;property id=&quot;20148&quot; value=&quot;5&quot;/&gt;&lt;property id=&quot;20300&quot; value=&quot;Slide 14&quot;/&gt;&lt;property id=&quot;20307&quot; value=&quot;298&quot;/&gt;&lt;/object&gt;&lt;object type=&quot;3&quot; unique_id=&quot;10648&quot;&gt;&lt;property id=&quot;20148&quot; value=&quot;5&quot;/&gt;&lt;property id=&quot;20300&quot; value=&quot;Slide 15&quot;/&gt;&lt;property id=&quot;20307&quot; value=&quot;301&quot;/&gt;&lt;/object&gt;&lt;object type=&quot;3&quot; unique_id=&quot;10665&quot;&gt;&lt;property id=&quot;20148&quot; value=&quot;5&quot;/&gt;&lt;property id=&quot;20300&quot; value=&quot;Slide 1&quot;/&gt;&lt;property id=&quot;20307&quot; value=&quot;302&quot;/&gt;&lt;/object&gt;&lt;/object&gt;&lt;object type=&quot;8&quot; unique_id=&quot;1066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3414</TotalTime>
  <Words>957</Words>
  <Application>Microsoft Office PowerPoint</Application>
  <PresentationFormat>On-screen Show (4:3)</PresentationFormat>
  <Paragraphs>117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 Ñoaïn 2 cho thaáy tình yeâu queâ höông cuûa taùc giaû khi mieâu taû caûnh ñeïp cuûa laøng queâ. </vt:lpstr>
      <vt:lpstr>Slide 11</vt:lpstr>
      <vt:lpstr>Slide 12</vt:lpstr>
      <vt:lpstr>Slide 13</vt:lpstr>
      <vt:lpstr>Slide 14</vt:lpstr>
      <vt:lpstr>Slide 15</vt:lpstr>
    </vt:vector>
  </TitlesOfParts>
  <Company>P.CNTT-XMHT2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Thanh Son</dc:creator>
  <cp:lastModifiedBy>AutoBVT</cp:lastModifiedBy>
  <cp:revision>184</cp:revision>
  <dcterms:created xsi:type="dcterms:W3CDTF">2008-03-27T15:15:11Z</dcterms:created>
  <dcterms:modified xsi:type="dcterms:W3CDTF">2016-04-13T01:45:22Z</dcterms:modified>
</cp:coreProperties>
</file>